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9" r:id="rId3"/>
    <p:sldId id="256" r:id="rId4"/>
    <p:sldId id="257" r:id="rId5"/>
    <p:sldId id="261" r:id="rId6"/>
    <p:sldId id="262" r:id="rId7"/>
    <p:sldId id="258" r:id="rId8"/>
    <p:sldId id="264" r:id="rId9"/>
    <p:sldId id="265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429"/>
    <p:restoredTop sz="94672"/>
  </p:normalViewPr>
  <p:slideViewPr>
    <p:cSldViewPr snapToGrid="0" snapToObjects="1">
      <p:cViewPr varScale="1">
        <p:scale>
          <a:sx n="133" d="100"/>
          <a:sy n="133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24476-572E-7D4B-A927-A0E8A0BDEFD2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</dgm:pt>
    <dgm:pt modelId="{7CFC2A05-DFC6-B042-A3E6-D3B7CA339686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Business Case</a:t>
          </a:r>
        </a:p>
      </dgm:t>
    </dgm:pt>
    <dgm:pt modelId="{8607E203-C089-8445-90C9-EDC11B8BADA9}" type="parTrans" cxnId="{075DA516-9F70-2446-BC2A-1860A508C0F8}">
      <dgm:prSet/>
      <dgm:spPr/>
      <dgm:t>
        <a:bodyPr/>
        <a:lstStyle/>
        <a:p>
          <a:endParaRPr lang="en-US" sz="1200"/>
        </a:p>
      </dgm:t>
    </dgm:pt>
    <dgm:pt modelId="{A9301578-3A98-F247-B8AC-F9EB1C27A8F4}" type="sibTrans" cxnId="{075DA516-9F70-2446-BC2A-1860A508C0F8}">
      <dgm:prSet/>
      <dgm:spPr/>
      <dgm:t>
        <a:bodyPr/>
        <a:lstStyle/>
        <a:p>
          <a:endParaRPr lang="en-US" sz="1200"/>
        </a:p>
      </dgm:t>
    </dgm:pt>
    <dgm:pt modelId="{70E85AEC-28FD-3044-B423-6FF4F40FE892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Data Acquisition</a:t>
          </a:r>
        </a:p>
      </dgm:t>
    </dgm:pt>
    <dgm:pt modelId="{D6ABA745-367A-CC4E-ADBB-792FA65E8445}" type="parTrans" cxnId="{CFE33467-B72C-654F-B48A-507133EACDC7}">
      <dgm:prSet/>
      <dgm:spPr/>
      <dgm:t>
        <a:bodyPr/>
        <a:lstStyle/>
        <a:p>
          <a:endParaRPr lang="en-US" sz="1200"/>
        </a:p>
      </dgm:t>
    </dgm:pt>
    <dgm:pt modelId="{36BD414D-3807-F348-BE4C-A97246C0720A}" type="sibTrans" cxnId="{CFE33467-B72C-654F-B48A-507133EACDC7}">
      <dgm:prSet/>
      <dgm:spPr/>
      <dgm:t>
        <a:bodyPr/>
        <a:lstStyle/>
        <a:p>
          <a:endParaRPr lang="en-US" sz="1200"/>
        </a:p>
      </dgm:t>
    </dgm:pt>
    <dgm:pt modelId="{4896A9A3-B8BF-1B47-BC1B-EC41F2513B4E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Feature Engineering</a:t>
          </a:r>
        </a:p>
      </dgm:t>
    </dgm:pt>
    <dgm:pt modelId="{E273D0C2-D80C-4347-AABE-129AB2839A8B}" type="parTrans" cxnId="{4DBE74A9-D027-A14C-866E-AC36001B57FA}">
      <dgm:prSet/>
      <dgm:spPr/>
      <dgm:t>
        <a:bodyPr/>
        <a:lstStyle/>
        <a:p>
          <a:endParaRPr lang="en-US" sz="1200"/>
        </a:p>
      </dgm:t>
    </dgm:pt>
    <dgm:pt modelId="{4E8D1084-0897-0D41-9FB3-B4C01B5A3B47}" type="sibTrans" cxnId="{4DBE74A9-D027-A14C-866E-AC36001B57FA}">
      <dgm:prSet/>
      <dgm:spPr/>
      <dgm:t>
        <a:bodyPr/>
        <a:lstStyle/>
        <a:p>
          <a:endParaRPr lang="en-US" sz="1200"/>
        </a:p>
      </dgm:t>
    </dgm:pt>
    <dgm:pt modelId="{9AA0EAAC-BDB3-5D4F-85DC-782AD7E36D70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Develop ML Model</a:t>
          </a:r>
        </a:p>
      </dgm:t>
    </dgm:pt>
    <dgm:pt modelId="{3C2E846E-5963-C642-B351-152733005DA3}" type="parTrans" cxnId="{B0A1D8B4-4A01-6542-9F36-A24694CD66FA}">
      <dgm:prSet/>
      <dgm:spPr/>
      <dgm:t>
        <a:bodyPr/>
        <a:lstStyle/>
        <a:p>
          <a:endParaRPr lang="en-US" sz="1200"/>
        </a:p>
      </dgm:t>
    </dgm:pt>
    <dgm:pt modelId="{D4FA0427-9BF4-B94E-B99B-0D36B1674DFB}" type="sibTrans" cxnId="{B0A1D8B4-4A01-6542-9F36-A24694CD66FA}">
      <dgm:prSet/>
      <dgm:spPr/>
      <dgm:t>
        <a:bodyPr/>
        <a:lstStyle/>
        <a:p>
          <a:endParaRPr lang="en-US" sz="1200"/>
        </a:p>
      </dgm:t>
    </dgm:pt>
    <dgm:pt modelId="{E9AB629F-2A2D-054C-89B4-8CB0036DD705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Train Model</a:t>
          </a:r>
        </a:p>
      </dgm:t>
    </dgm:pt>
    <dgm:pt modelId="{1D596A2E-CB97-FE45-B9D8-1F0717550A26}" type="parTrans" cxnId="{4303F10A-4E2E-394B-AE11-DAD9B7AB1E8B}">
      <dgm:prSet/>
      <dgm:spPr/>
      <dgm:t>
        <a:bodyPr/>
        <a:lstStyle/>
        <a:p>
          <a:endParaRPr lang="en-US" sz="1200"/>
        </a:p>
      </dgm:t>
    </dgm:pt>
    <dgm:pt modelId="{C46FFA55-EE96-1D41-87B0-BB017A5DB37A}" type="sibTrans" cxnId="{4303F10A-4E2E-394B-AE11-DAD9B7AB1E8B}">
      <dgm:prSet/>
      <dgm:spPr/>
      <dgm:t>
        <a:bodyPr/>
        <a:lstStyle/>
        <a:p>
          <a:endParaRPr lang="en-US" sz="1200"/>
        </a:p>
      </dgm:t>
    </dgm:pt>
    <dgm:pt modelId="{76A48B90-3C36-284C-A04F-237440104389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Validate Model</a:t>
          </a:r>
        </a:p>
      </dgm:t>
    </dgm:pt>
    <dgm:pt modelId="{965338FE-F7AD-0C4C-A469-3DCA956F24F7}" type="parTrans" cxnId="{C3592D2E-41F6-FF4A-8DEF-4629579AAFEC}">
      <dgm:prSet/>
      <dgm:spPr/>
      <dgm:t>
        <a:bodyPr/>
        <a:lstStyle/>
        <a:p>
          <a:endParaRPr lang="en-US" sz="1200"/>
        </a:p>
      </dgm:t>
    </dgm:pt>
    <dgm:pt modelId="{8670D646-E68E-494C-9A4D-50FDB68CCEC8}" type="sibTrans" cxnId="{C3592D2E-41F6-FF4A-8DEF-4629579AAFEC}">
      <dgm:prSet/>
      <dgm:spPr/>
      <dgm:t>
        <a:bodyPr/>
        <a:lstStyle/>
        <a:p>
          <a:endParaRPr lang="en-US" sz="1200"/>
        </a:p>
      </dgm:t>
    </dgm:pt>
    <dgm:pt modelId="{4FAF1065-839B-8E49-BCE8-23F6DA515D14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Deploy Model</a:t>
          </a:r>
        </a:p>
      </dgm:t>
    </dgm:pt>
    <dgm:pt modelId="{FB945EAD-E682-7B42-9592-A4BF78AE06B2}" type="parTrans" cxnId="{8C281775-E96F-9D41-9989-29D029D8AF76}">
      <dgm:prSet/>
      <dgm:spPr/>
      <dgm:t>
        <a:bodyPr/>
        <a:lstStyle/>
        <a:p>
          <a:endParaRPr lang="en-US" sz="1200"/>
        </a:p>
      </dgm:t>
    </dgm:pt>
    <dgm:pt modelId="{E27F42A6-A4B7-4E41-8D43-80414259F2DE}" type="sibTrans" cxnId="{8C281775-E96F-9D41-9989-29D029D8AF76}">
      <dgm:prSet/>
      <dgm:spPr/>
      <dgm:t>
        <a:bodyPr/>
        <a:lstStyle/>
        <a:p>
          <a:endParaRPr lang="en-US" sz="1200"/>
        </a:p>
      </dgm:t>
    </dgm:pt>
    <dgm:pt modelId="{00B64B76-3705-4B49-AE41-E8F1DC37DB74}" type="pres">
      <dgm:prSet presAssocID="{1E824476-572E-7D4B-A927-A0E8A0BDEFD2}" presName="compositeShape" presStyleCnt="0">
        <dgm:presLayoutVars>
          <dgm:chMax val="7"/>
          <dgm:dir/>
          <dgm:resizeHandles val="exact"/>
        </dgm:presLayoutVars>
      </dgm:prSet>
      <dgm:spPr/>
    </dgm:pt>
    <dgm:pt modelId="{7BDCAD55-C6FF-654E-A006-203D684F9785}" type="pres">
      <dgm:prSet presAssocID="{1E824476-572E-7D4B-A927-A0E8A0BDEFD2}" presName="wedge1" presStyleLbl="node1" presStyleIdx="0" presStyleCnt="7" custLinFactNeighborY="267"/>
      <dgm:spPr/>
    </dgm:pt>
    <dgm:pt modelId="{384A8C1D-6ACB-3B4C-BF6A-B8BD3DBABCDD}" type="pres">
      <dgm:prSet presAssocID="{1E824476-572E-7D4B-A927-A0E8A0BDEFD2}" presName="dummy1a" presStyleCnt="0"/>
      <dgm:spPr/>
    </dgm:pt>
    <dgm:pt modelId="{305A7093-96ED-464A-92F3-84FD3D9AB8BF}" type="pres">
      <dgm:prSet presAssocID="{1E824476-572E-7D4B-A927-A0E8A0BDEFD2}" presName="dummy1b" presStyleCnt="0"/>
      <dgm:spPr/>
    </dgm:pt>
    <dgm:pt modelId="{CA0F5356-1733-7C42-ABB5-1B1547BA23B1}" type="pres">
      <dgm:prSet presAssocID="{1E824476-572E-7D4B-A927-A0E8A0BDEF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4528E3C-A7E5-1544-AD82-8A4CE8EF0CDB}" type="pres">
      <dgm:prSet presAssocID="{1E824476-572E-7D4B-A927-A0E8A0BDEFD2}" presName="wedge2" presStyleLbl="node1" presStyleIdx="1" presStyleCnt="7"/>
      <dgm:spPr/>
    </dgm:pt>
    <dgm:pt modelId="{E78B4A98-51E9-DF48-90E1-C51A288AEBE4}" type="pres">
      <dgm:prSet presAssocID="{1E824476-572E-7D4B-A927-A0E8A0BDEFD2}" presName="dummy2a" presStyleCnt="0"/>
      <dgm:spPr/>
    </dgm:pt>
    <dgm:pt modelId="{570B61FE-D7B1-3B48-B302-3340687EF99D}" type="pres">
      <dgm:prSet presAssocID="{1E824476-572E-7D4B-A927-A0E8A0BDEFD2}" presName="dummy2b" presStyleCnt="0"/>
      <dgm:spPr/>
    </dgm:pt>
    <dgm:pt modelId="{E5E7D74C-1352-CF4B-B9A3-624922DB3C17}" type="pres">
      <dgm:prSet presAssocID="{1E824476-572E-7D4B-A927-A0E8A0BDEF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9C93F78-9F0C-4546-8FD3-800AF49EAED7}" type="pres">
      <dgm:prSet presAssocID="{1E824476-572E-7D4B-A927-A0E8A0BDEFD2}" presName="wedge3" presStyleLbl="node1" presStyleIdx="2" presStyleCnt="7"/>
      <dgm:spPr/>
    </dgm:pt>
    <dgm:pt modelId="{431C8F45-EFBC-204B-8BC7-41A65486106B}" type="pres">
      <dgm:prSet presAssocID="{1E824476-572E-7D4B-A927-A0E8A0BDEFD2}" presName="dummy3a" presStyleCnt="0"/>
      <dgm:spPr/>
    </dgm:pt>
    <dgm:pt modelId="{EFA6426D-4AFF-AE45-A291-2351187CD8B6}" type="pres">
      <dgm:prSet presAssocID="{1E824476-572E-7D4B-A927-A0E8A0BDEFD2}" presName="dummy3b" presStyleCnt="0"/>
      <dgm:spPr/>
    </dgm:pt>
    <dgm:pt modelId="{AD00595D-5B7F-F649-BD8B-147AFDDB17E7}" type="pres">
      <dgm:prSet presAssocID="{1E824476-572E-7D4B-A927-A0E8A0BDEF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ECD22C3-3344-2548-9038-87379B68228B}" type="pres">
      <dgm:prSet presAssocID="{1E824476-572E-7D4B-A927-A0E8A0BDEFD2}" presName="wedge4" presStyleLbl="node1" presStyleIdx="3" presStyleCnt="7"/>
      <dgm:spPr/>
    </dgm:pt>
    <dgm:pt modelId="{BD397416-2041-F44B-B266-FC05EA726D0B}" type="pres">
      <dgm:prSet presAssocID="{1E824476-572E-7D4B-A927-A0E8A0BDEFD2}" presName="dummy4a" presStyleCnt="0"/>
      <dgm:spPr/>
    </dgm:pt>
    <dgm:pt modelId="{526B33F2-5AD3-CA45-B6DE-C6B90427F85A}" type="pres">
      <dgm:prSet presAssocID="{1E824476-572E-7D4B-A927-A0E8A0BDEFD2}" presName="dummy4b" presStyleCnt="0"/>
      <dgm:spPr/>
    </dgm:pt>
    <dgm:pt modelId="{6349C402-A0E8-F749-9715-55903EA358DD}" type="pres">
      <dgm:prSet presAssocID="{1E824476-572E-7D4B-A927-A0E8A0BDEF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F34E2D8F-E3A6-ED48-AE0C-A83B322DFC07}" type="pres">
      <dgm:prSet presAssocID="{1E824476-572E-7D4B-A927-A0E8A0BDEFD2}" presName="wedge5" presStyleLbl="node1" presStyleIdx="4" presStyleCnt="7"/>
      <dgm:spPr/>
    </dgm:pt>
    <dgm:pt modelId="{0CE92C85-5AC8-454D-A33F-3EBE1F94154D}" type="pres">
      <dgm:prSet presAssocID="{1E824476-572E-7D4B-A927-A0E8A0BDEFD2}" presName="dummy5a" presStyleCnt="0"/>
      <dgm:spPr/>
    </dgm:pt>
    <dgm:pt modelId="{3F98A37B-B826-B142-87C6-E813D96F4CAA}" type="pres">
      <dgm:prSet presAssocID="{1E824476-572E-7D4B-A927-A0E8A0BDEFD2}" presName="dummy5b" presStyleCnt="0"/>
      <dgm:spPr/>
    </dgm:pt>
    <dgm:pt modelId="{72F9F2D6-8789-734D-B046-06A6C3474D00}" type="pres">
      <dgm:prSet presAssocID="{1E824476-572E-7D4B-A927-A0E8A0BDEF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A1B45A9-9577-B34A-815C-08573C2A5A97}" type="pres">
      <dgm:prSet presAssocID="{1E824476-572E-7D4B-A927-A0E8A0BDEFD2}" presName="wedge6" presStyleLbl="node1" presStyleIdx="5" presStyleCnt="7"/>
      <dgm:spPr/>
    </dgm:pt>
    <dgm:pt modelId="{9AE02CB1-99EE-EF41-BB44-754CB3A92230}" type="pres">
      <dgm:prSet presAssocID="{1E824476-572E-7D4B-A927-A0E8A0BDEFD2}" presName="dummy6a" presStyleCnt="0"/>
      <dgm:spPr/>
    </dgm:pt>
    <dgm:pt modelId="{EBF6C922-4C19-D347-8F86-FBF0E4FCA8DE}" type="pres">
      <dgm:prSet presAssocID="{1E824476-572E-7D4B-A927-A0E8A0BDEFD2}" presName="dummy6b" presStyleCnt="0"/>
      <dgm:spPr/>
    </dgm:pt>
    <dgm:pt modelId="{7D273F61-4706-8E43-B2DD-682C2C35BB29}" type="pres">
      <dgm:prSet presAssocID="{1E824476-572E-7D4B-A927-A0E8A0BDEF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49687C5-2BC7-A248-B948-0438E5BBE5A5}" type="pres">
      <dgm:prSet presAssocID="{1E824476-572E-7D4B-A927-A0E8A0BDEFD2}" presName="wedge7" presStyleLbl="node1" presStyleIdx="6" presStyleCnt="7"/>
      <dgm:spPr/>
    </dgm:pt>
    <dgm:pt modelId="{98B7FB17-177A-F34B-A71B-A77C951D0F3A}" type="pres">
      <dgm:prSet presAssocID="{1E824476-572E-7D4B-A927-A0E8A0BDEFD2}" presName="dummy7a" presStyleCnt="0"/>
      <dgm:spPr/>
    </dgm:pt>
    <dgm:pt modelId="{CD5F4569-EB2C-A049-8047-DC3252D90402}" type="pres">
      <dgm:prSet presAssocID="{1E824476-572E-7D4B-A927-A0E8A0BDEFD2}" presName="dummy7b" presStyleCnt="0"/>
      <dgm:spPr/>
    </dgm:pt>
    <dgm:pt modelId="{6B917EC5-EE6E-6F47-B917-7185E739208C}" type="pres">
      <dgm:prSet presAssocID="{1E824476-572E-7D4B-A927-A0E8A0BDEF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0B4C4CEA-6A3C-7F4E-956E-663FFC79BE87}" type="pres">
      <dgm:prSet presAssocID="{A9301578-3A98-F247-B8AC-F9EB1C27A8F4}" presName="arrowWedge1" presStyleLbl="fgSibTrans2D1" presStyleIdx="0" presStyleCnt="7"/>
      <dgm:spPr/>
    </dgm:pt>
    <dgm:pt modelId="{F14FE336-C079-4B46-BF85-108D51D6AB96}" type="pres">
      <dgm:prSet presAssocID="{36BD414D-3807-F348-BE4C-A97246C0720A}" presName="arrowWedge2" presStyleLbl="fgSibTrans2D1" presStyleIdx="1" presStyleCnt="7"/>
      <dgm:spPr/>
    </dgm:pt>
    <dgm:pt modelId="{65F74E2C-1D60-3247-9781-78049F3CA8B8}" type="pres">
      <dgm:prSet presAssocID="{4E8D1084-0897-0D41-9FB3-B4C01B5A3B47}" presName="arrowWedge3" presStyleLbl="fgSibTrans2D1" presStyleIdx="2" presStyleCnt="7"/>
      <dgm:spPr/>
    </dgm:pt>
    <dgm:pt modelId="{427F69B2-083C-454A-A90E-E622A8BD7757}" type="pres">
      <dgm:prSet presAssocID="{D4FA0427-9BF4-B94E-B99B-0D36B1674DFB}" presName="arrowWedge4" presStyleLbl="fgSibTrans2D1" presStyleIdx="3" presStyleCnt="7"/>
      <dgm:spPr/>
    </dgm:pt>
    <dgm:pt modelId="{85EDB67B-1A42-DD49-8B62-77957EEA7884}" type="pres">
      <dgm:prSet presAssocID="{C46FFA55-EE96-1D41-87B0-BB017A5DB37A}" presName="arrowWedge5" presStyleLbl="fgSibTrans2D1" presStyleIdx="4" presStyleCnt="7"/>
      <dgm:spPr/>
    </dgm:pt>
    <dgm:pt modelId="{AC69544B-7324-7345-B96D-D7493DBB768C}" type="pres">
      <dgm:prSet presAssocID="{8670D646-E68E-494C-9A4D-50FDB68CCEC8}" presName="arrowWedge6" presStyleLbl="fgSibTrans2D1" presStyleIdx="5" presStyleCnt="7"/>
      <dgm:spPr/>
    </dgm:pt>
    <dgm:pt modelId="{3929643B-053F-F34B-9B56-45AAC1BD58C0}" type="pres">
      <dgm:prSet presAssocID="{E27F42A6-A4B7-4E41-8D43-80414259F2DE}" presName="arrowWedge7" presStyleLbl="fgSibTrans2D1" presStyleIdx="6" presStyleCnt="7"/>
      <dgm:spPr/>
    </dgm:pt>
  </dgm:ptLst>
  <dgm:cxnLst>
    <dgm:cxn modelId="{4303F10A-4E2E-394B-AE11-DAD9B7AB1E8B}" srcId="{1E824476-572E-7D4B-A927-A0E8A0BDEFD2}" destId="{E9AB629F-2A2D-054C-89B4-8CB0036DD705}" srcOrd="4" destOrd="0" parTransId="{1D596A2E-CB97-FE45-B9D8-1F0717550A26}" sibTransId="{C46FFA55-EE96-1D41-87B0-BB017A5DB37A}"/>
    <dgm:cxn modelId="{EA846613-1FA5-2742-9508-0EB11FB04B75}" type="presOf" srcId="{E9AB629F-2A2D-054C-89B4-8CB0036DD705}" destId="{72F9F2D6-8789-734D-B046-06A6C3474D00}" srcOrd="1" destOrd="0" presId="urn:microsoft.com/office/officeart/2005/8/layout/cycle8"/>
    <dgm:cxn modelId="{075DA516-9F70-2446-BC2A-1860A508C0F8}" srcId="{1E824476-572E-7D4B-A927-A0E8A0BDEFD2}" destId="{7CFC2A05-DFC6-B042-A3E6-D3B7CA339686}" srcOrd="0" destOrd="0" parTransId="{8607E203-C089-8445-90C9-EDC11B8BADA9}" sibTransId="{A9301578-3A98-F247-B8AC-F9EB1C27A8F4}"/>
    <dgm:cxn modelId="{7FCDAA1A-490B-654C-AF24-13E7D99C5112}" type="presOf" srcId="{7CFC2A05-DFC6-B042-A3E6-D3B7CA339686}" destId="{7BDCAD55-C6FF-654E-A006-203D684F9785}" srcOrd="0" destOrd="0" presId="urn:microsoft.com/office/officeart/2005/8/layout/cycle8"/>
    <dgm:cxn modelId="{72B64F21-46C0-1D4A-A583-748147188DEB}" type="presOf" srcId="{E9AB629F-2A2D-054C-89B4-8CB0036DD705}" destId="{F34E2D8F-E3A6-ED48-AE0C-A83B322DFC07}" srcOrd="0" destOrd="0" presId="urn:microsoft.com/office/officeart/2005/8/layout/cycle8"/>
    <dgm:cxn modelId="{BDB21726-278A-A847-9348-BD05390A0331}" type="presOf" srcId="{70E85AEC-28FD-3044-B423-6FF4F40FE892}" destId="{E5E7D74C-1352-CF4B-B9A3-624922DB3C17}" srcOrd="1" destOrd="0" presId="urn:microsoft.com/office/officeart/2005/8/layout/cycle8"/>
    <dgm:cxn modelId="{C3592D2E-41F6-FF4A-8DEF-4629579AAFEC}" srcId="{1E824476-572E-7D4B-A927-A0E8A0BDEFD2}" destId="{76A48B90-3C36-284C-A04F-237440104389}" srcOrd="5" destOrd="0" parTransId="{965338FE-F7AD-0C4C-A469-3DCA956F24F7}" sibTransId="{8670D646-E68E-494C-9A4D-50FDB68CCEC8}"/>
    <dgm:cxn modelId="{33D06351-5DB1-424B-9F51-01A72EFF2687}" type="presOf" srcId="{1E824476-572E-7D4B-A927-A0E8A0BDEFD2}" destId="{00B64B76-3705-4B49-AE41-E8F1DC37DB74}" srcOrd="0" destOrd="0" presId="urn:microsoft.com/office/officeart/2005/8/layout/cycle8"/>
    <dgm:cxn modelId="{BFCB4157-7EE6-154D-95EE-5F6A4EB6B14B}" type="presOf" srcId="{76A48B90-3C36-284C-A04F-237440104389}" destId="{7D273F61-4706-8E43-B2DD-682C2C35BB29}" srcOrd="1" destOrd="0" presId="urn:microsoft.com/office/officeart/2005/8/layout/cycle8"/>
    <dgm:cxn modelId="{CFE33467-B72C-654F-B48A-507133EACDC7}" srcId="{1E824476-572E-7D4B-A927-A0E8A0BDEFD2}" destId="{70E85AEC-28FD-3044-B423-6FF4F40FE892}" srcOrd="1" destOrd="0" parTransId="{D6ABA745-367A-CC4E-ADBB-792FA65E8445}" sibTransId="{36BD414D-3807-F348-BE4C-A97246C0720A}"/>
    <dgm:cxn modelId="{8C281775-E96F-9D41-9989-29D029D8AF76}" srcId="{1E824476-572E-7D4B-A927-A0E8A0BDEFD2}" destId="{4FAF1065-839B-8E49-BCE8-23F6DA515D14}" srcOrd="6" destOrd="0" parTransId="{FB945EAD-E682-7B42-9592-A4BF78AE06B2}" sibTransId="{E27F42A6-A4B7-4E41-8D43-80414259F2DE}"/>
    <dgm:cxn modelId="{E8181481-3159-1543-8119-6DA34284C1B7}" type="presOf" srcId="{7CFC2A05-DFC6-B042-A3E6-D3B7CA339686}" destId="{CA0F5356-1733-7C42-ABB5-1B1547BA23B1}" srcOrd="1" destOrd="0" presId="urn:microsoft.com/office/officeart/2005/8/layout/cycle8"/>
    <dgm:cxn modelId="{42AF2C9E-04F8-2B49-8294-8A9D75FAA88C}" type="presOf" srcId="{76A48B90-3C36-284C-A04F-237440104389}" destId="{CA1B45A9-9577-B34A-815C-08573C2A5A97}" srcOrd="0" destOrd="0" presId="urn:microsoft.com/office/officeart/2005/8/layout/cycle8"/>
    <dgm:cxn modelId="{9A6DB5A7-884E-504C-B058-634E6E381787}" type="presOf" srcId="{4896A9A3-B8BF-1B47-BC1B-EC41F2513B4E}" destId="{AD00595D-5B7F-F649-BD8B-147AFDDB17E7}" srcOrd="1" destOrd="0" presId="urn:microsoft.com/office/officeart/2005/8/layout/cycle8"/>
    <dgm:cxn modelId="{4DBE74A9-D027-A14C-866E-AC36001B57FA}" srcId="{1E824476-572E-7D4B-A927-A0E8A0BDEFD2}" destId="{4896A9A3-B8BF-1B47-BC1B-EC41F2513B4E}" srcOrd="2" destOrd="0" parTransId="{E273D0C2-D80C-4347-AABE-129AB2839A8B}" sibTransId="{4E8D1084-0897-0D41-9FB3-B4C01B5A3B47}"/>
    <dgm:cxn modelId="{5B151CAC-C139-C64C-895C-8C5EFED18068}" type="presOf" srcId="{4896A9A3-B8BF-1B47-BC1B-EC41F2513B4E}" destId="{B9C93F78-9F0C-4546-8FD3-800AF49EAED7}" srcOrd="0" destOrd="0" presId="urn:microsoft.com/office/officeart/2005/8/layout/cycle8"/>
    <dgm:cxn modelId="{50F1E7B1-4293-CF49-9D26-9E5B21B10EF6}" type="presOf" srcId="{4FAF1065-839B-8E49-BCE8-23F6DA515D14}" destId="{949687C5-2BC7-A248-B948-0438E5BBE5A5}" srcOrd="0" destOrd="0" presId="urn:microsoft.com/office/officeart/2005/8/layout/cycle8"/>
    <dgm:cxn modelId="{B0A1D8B4-4A01-6542-9F36-A24694CD66FA}" srcId="{1E824476-572E-7D4B-A927-A0E8A0BDEFD2}" destId="{9AA0EAAC-BDB3-5D4F-85DC-782AD7E36D70}" srcOrd="3" destOrd="0" parTransId="{3C2E846E-5963-C642-B351-152733005DA3}" sibTransId="{D4FA0427-9BF4-B94E-B99B-0D36B1674DFB}"/>
    <dgm:cxn modelId="{85D103CF-BDCF-DA45-94B1-A8C05C782CD6}" type="presOf" srcId="{9AA0EAAC-BDB3-5D4F-85DC-782AD7E36D70}" destId="{BECD22C3-3344-2548-9038-87379B68228B}" srcOrd="0" destOrd="0" presId="urn:microsoft.com/office/officeart/2005/8/layout/cycle8"/>
    <dgm:cxn modelId="{5C486CEE-AB14-F042-A9D1-6A3297AA94C6}" type="presOf" srcId="{4FAF1065-839B-8E49-BCE8-23F6DA515D14}" destId="{6B917EC5-EE6E-6F47-B917-7185E739208C}" srcOrd="1" destOrd="0" presId="urn:microsoft.com/office/officeart/2005/8/layout/cycle8"/>
    <dgm:cxn modelId="{44CF0EEF-F0D3-B542-964C-82CF4C23FC5C}" type="presOf" srcId="{9AA0EAAC-BDB3-5D4F-85DC-782AD7E36D70}" destId="{6349C402-A0E8-F749-9715-55903EA358DD}" srcOrd="1" destOrd="0" presId="urn:microsoft.com/office/officeart/2005/8/layout/cycle8"/>
    <dgm:cxn modelId="{C34907F6-F0A2-DE40-9C97-845E3DA01A0C}" type="presOf" srcId="{70E85AEC-28FD-3044-B423-6FF4F40FE892}" destId="{04528E3C-A7E5-1544-AD82-8A4CE8EF0CDB}" srcOrd="0" destOrd="0" presId="urn:microsoft.com/office/officeart/2005/8/layout/cycle8"/>
    <dgm:cxn modelId="{45C3D1D6-AE21-BF4A-862B-33AEC4D65641}" type="presParOf" srcId="{00B64B76-3705-4B49-AE41-E8F1DC37DB74}" destId="{7BDCAD55-C6FF-654E-A006-203D684F9785}" srcOrd="0" destOrd="0" presId="urn:microsoft.com/office/officeart/2005/8/layout/cycle8"/>
    <dgm:cxn modelId="{7C773B69-B411-014E-BA3A-7A18DB4F3EC3}" type="presParOf" srcId="{00B64B76-3705-4B49-AE41-E8F1DC37DB74}" destId="{384A8C1D-6ACB-3B4C-BF6A-B8BD3DBABCDD}" srcOrd="1" destOrd="0" presId="urn:microsoft.com/office/officeart/2005/8/layout/cycle8"/>
    <dgm:cxn modelId="{3757C235-F21D-D94E-88CB-DBE59265AAD0}" type="presParOf" srcId="{00B64B76-3705-4B49-AE41-E8F1DC37DB74}" destId="{305A7093-96ED-464A-92F3-84FD3D9AB8BF}" srcOrd="2" destOrd="0" presId="urn:microsoft.com/office/officeart/2005/8/layout/cycle8"/>
    <dgm:cxn modelId="{2CBF3205-280C-8E42-88AA-675C33558726}" type="presParOf" srcId="{00B64B76-3705-4B49-AE41-E8F1DC37DB74}" destId="{CA0F5356-1733-7C42-ABB5-1B1547BA23B1}" srcOrd="3" destOrd="0" presId="urn:microsoft.com/office/officeart/2005/8/layout/cycle8"/>
    <dgm:cxn modelId="{8A8CC331-C1E5-1444-BB1B-1755918EB28E}" type="presParOf" srcId="{00B64B76-3705-4B49-AE41-E8F1DC37DB74}" destId="{04528E3C-A7E5-1544-AD82-8A4CE8EF0CDB}" srcOrd="4" destOrd="0" presId="urn:microsoft.com/office/officeart/2005/8/layout/cycle8"/>
    <dgm:cxn modelId="{8477B276-7D56-664F-828A-CAF31FF700D7}" type="presParOf" srcId="{00B64B76-3705-4B49-AE41-E8F1DC37DB74}" destId="{E78B4A98-51E9-DF48-90E1-C51A288AEBE4}" srcOrd="5" destOrd="0" presId="urn:microsoft.com/office/officeart/2005/8/layout/cycle8"/>
    <dgm:cxn modelId="{64D439CE-9857-564E-8B34-52AFC1823652}" type="presParOf" srcId="{00B64B76-3705-4B49-AE41-E8F1DC37DB74}" destId="{570B61FE-D7B1-3B48-B302-3340687EF99D}" srcOrd="6" destOrd="0" presId="urn:microsoft.com/office/officeart/2005/8/layout/cycle8"/>
    <dgm:cxn modelId="{812D6218-A21A-9244-950C-C923947D1501}" type="presParOf" srcId="{00B64B76-3705-4B49-AE41-E8F1DC37DB74}" destId="{E5E7D74C-1352-CF4B-B9A3-624922DB3C17}" srcOrd="7" destOrd="0" presId="urn:microsoft.com/office/officeart/2005/8/layout/cycle8"/>
    <dgm:cxn modelId="{8BDA51B8-9381-B542-8F50-B74CEB2D1D35}" type="presParOf" srcId="{00B64B76-3705-4B49-AE41-E8F1DC37DB74}" destId="{B9C93F78-9F0C-4546-8FD3-800AF49EAED7}" srcOrd="8" destOrd="0" presId="urn:microsoft.com/office/officeart/2005/8/layout/cycle8"/>
    <dgm:cxn modelId="{68C2242F-1F8D-AB4B-9D3A-8067F0DC0068}" type="presParOf" srcId="{00B64B76-3705-4B49-AE41-E8F1DC37DB74}" destId="{431C8F45-EFBC-204B-8BC7-41A65486106B}" srcOrd="9" destOrd="0" presId="urn:microsoft.com/office/officeart/2005/8/layout/cycle8"/>
    <dgm:cxn modelId="{CFFA380E-3220-CD4D-A9A3-C310F0314F7F}" type="presParOf" srcId="{00B64B76-3705-4B49-AE41-E8F1DC37DB74}" destId="{EFA6426D-4AFF-AE45-A291-2351187CD8B6}" srcOrd="10" destOrd="0" presId="urn:microsoft.com/office/officeart/2005/8/layout/cycle8"/>
    <dgm:cxn modelId="{72E68728-1F81-764B-A40B-0DD2E5366022}" type="presParOf" srcId="{00B64B76-3705-4B49-AE41-E8F1DC37DB74}" destId="{AD00595D-5B7F-F649-BD8B-147AFDDB17E7}" srcOrd="11" destOrd="0" presId="urn:microsoft.com/office/officeart/2005/8/layout/cycle8"/>
    <dgm:cxn modelId="{55C3781F-5F6F-2246-BAC8-C443726AF828}" type="presParOf" srcId="{00B64B76-3705-4B49-AE41-E8F1DC37DB74}" destId="{BECD22C3-3344-2548-9038-87379B68228B}" srcOrd="12" destOrd="0" presId="urn:microsoft.com/office/officeart/2005/8/layout/cycle8"/>
    <dgm:cxn modelId="{4C633EE2-0238-7D40-BDD4-226B8FEFB02E}" type="presParOf" srcId="{00B64B76-3705-4B49-AE41-E8F1DC37DB74}" destId="{BD397416-2041-F44B-B266-FC05EA726D0B}" srcOrd="13" destOrd="0" presId="urn:microsoft.com/office/officeart/2005/8/layout/cycle8"/>
    <dgm:cxn modelId="{C93C5AD9-12E4-C348-AF8F-CB2E155FF470}" type="presParOf" srcId="{00B64B76-3705-4B49-AE41-E8F1DC37DB74}" destId="{526B33F2-5AD3-CA45-B6DE-C6B90427F85A}" srcOrd="14" destOrd="0" presId="urn:microsoft.com/office/officeart/2005/8/layout/cycle8"/>
    <dgm:cxn modelId="{2022F73E-B186-EF42-8D5D-0180C06A2E14}" type="presParOf" srcId="{00B64B76-3705-4B49-AE41-E8F1DC37DB74}" destId="{6349C402-A0E8-F749-9715-55903EA358DD}" srcOrd="15" destOrd="0" presId="urn:microsoft.com/office/officeart/2005/8/layout/cycle8"/>
    <dgm:cxn modelId="{4DBB5D1D-755C-7F4F-9095-CF0A40EAA414}" type="presParOf" srcId="{00B64B76-3705-4B49-AE41-E8F1DC37DB74}" destId="{F34E2D8F-E3A6-ED48-AE0C-A83B322DFC07}" srcOrd="16" destOrd="0" presId="urn:microsoft.com/office/officeart/2005/8/layout/cycle8"/>
    <dgm:cxn modelId="{005F8A68-420E-2743-9524-FC0B81B94DA4}" type="presParOf" srcId="{00B64B76-3705-4B49-AE41-E8F1DC37DB74}" destId="{0CE92C85-5AC8-454D-A33F-3EBE1F94154D}" srcOrd="17" destOrd="0" presId="urn:microsoft.com/office/officeart/2005/8/layout/cycle8"/>
    <dgm:cxn modelId="{F89114C4-AB25-3B40-818F-F7BD541EF27B}" type="presParOf" srcId="{00B64B76-3705-4B49-AE41-E8F1DC37DB74}" destId="{3F98A37B-B826-B142-87C6-E813D96F4CAA}" srcOrd="18" destOrd="0" presId="urn:microsoft.com/office/officeart/2005/8/layout/cycle8"/>
    <dgm:cxn modelId="{332EA37A-DB5A-FA46-990B-B99D3E7B47B9}" type="presParOf" srcId="{00B64B76-3705-4B49-AE41-E8F1DC37DB74}" destId="{72F9F2D6-8789-734D-B046-06A6C3474D00}" srcOrd="19" destOrd="0" presId="urn:microsoft.com/office/officeart/2005/8/layout/cycle8"/>
    <dgm:cxn modelId="{954B0258-203F-034F-AEB5-1F0D400C26A1}" type="presParOf" srcId="{00B64B76-3705-4B49-AE41-E8F1DC37DB74}" destId="{CA1B45A9-9577-B34A-815C-08573C2A5A97}" srcOrd="20" destOrd="0" presId="urn:microsoft.com/office/officeart/2005/8/layout/cycle8"/>
    <dgm:cxn modelId="{C19FB354-D567-CC4F-BF96-BE0F70EA3794}" type="presParOf" srcId="{00B64B76-3705-4B49-AE41-E8F1DC37DB74}" destId="{9AE02CB1-99EE-EF41-BB44-754CB3A92230}" srcOrd="21" destOrd="0" presId="urn:microsoft.com/office/officeart/2005/8/layout/cycle8"/>
    <dgm:cxn modelId="{DE4152B4-5CAF-C246-9BE9-343C0D4A60B3}" type="presParOf" srcId="{00B64B76-3705-4B49-AE41-E8F1DC37DB74}" destId="{EBF6C922-4C19-D347-8F86-FBF0E4FCA8DE}" srcOrd="22" destOrd="0" presId="urn:microsoft.com/office/officeart/2005/8/layout/cycle8"/>
    <dgm:cxn modelId="{BE31D404-19C1-2245-ACAE-CB559C4E0DD5}" type="presParOf" srcId="{00B64B76-3705-4B49-AE41-E8F1DC37DB74}" destId="{7D273F61-4706-8E43-B2DD-682C2C35BB29}" srcOrd="23" destOrd="0" presId="urn:microsoft.com/office/officeart/2005/8/layout/cycle8"/>
    <dgm:cxn modelId="{0EB08BB2-06E0-444B-AE64-BE853FF93D17}" type="presParOf" srcId="{00B64B76-3705-4B49-AE41-E8F1DC37DB74}" destId="{949687C5-2BC7-A248-B948-0438E5BBE5A5}" srcOrd="24" destOrd="0" presId="urn:microsoft.com/office/officeart/2005/8/layout/cycle8"/>
    <dgm:cxn modelId="{AE506924-8B06-7348-864B-ED893A3E2502}" type="presParOf" srcId="{00B64B76-3705-4B49-AE41-E8F1DC37DB74}" destId="{98B7FB17-177A-F34B-A71B-A77C951D0F3A}" srcOrd="25" destOrd="0" presId="urn:microsoft.com/office/officeart/2005/8/layout/cycle8"/>
    <dgm:cxn modelId="{6ECE66A3-899F-5742-BC37-DCF590C78B7C}" type="presParOf" srcId="{00B64B76-3705-4B49-AE41-E8F1DC37DB74}" destId="{CD5F4569-EB2C-A049-8047-DC3252D90402}" srcOrd="26" destOrd="0" presId="urn:microsoft.com/office/officeart/2005/8/layout/cycle8"/>
    <dgm:cxn modelId="{0801D02F-85AF-544C-85B5-2F043DFBD990}" type="presParOf" srcId="{00B64B76-3705-4B49-AE41-E8F1DC37DB74}" destId="{6B917EC5-EE6E-6F47-B917-7185E739208C}" srcOrd="27" destOrd="0" presId="urn:microsoft.com/office/officeart/2005/8/layout/cycle8"/>
    <dgm:cxn modelId="{489F15A4-FAD0-8B44-A8A0-5698CE0A579F}" type="presParOf" srcId="{00B64B76-3705-4B49-AE41-E8F1DC37DB74}" destId="{0B4C4CEA-6A3C-7F4E-956E-663FFC79BE87}" srcOrd="28" destOrd="0" presId="urn:microsoft.com/office/officeart/2005/8/layout/cycle8"/>
    <dgm:cxn modelId="{55999A6B-A144-5446-A25D-FDA960B08DFD}" type="presParOf" srcId="{00B64B76-3705-4B49-AE41-E8F1DC37DB74}" destId="{F14FE336-C079-4B46-BF85-108D51D6AB96}" srcOrd="29" destOrd="0" presId="urn:microsoft.com/office/officeart/2005/8/layout/cycle8"/>
    <dgm:cxn modelId="{543F9803-D8F5-A847-A18A-E2A98904424D}" type="presParOf" srcId="{00B64B76-3705-4B49-AE41-E8F1DC37DB74}" destId="{65F74E2C-1D60-3247-9781-78049F3CA8B8}" srcOrd="30" destOrd="0" presId="urn:microsoft.com/office/officeart/2005/8/layout/cycle8"/>
    <dgm:cxn modelId="{1092B0F0-5DB7-0444-9868-6FADD8B0A548}" type="presParOf" srcId="{00B64B76-3705-4B49-AE41-E8F1DC37DB74}" destId="{427F69B2-083C-454A-A90E-E622A8BD7757}" srcOrd="31" destOrd="0" presId="urn:microsoft.com/office/officeart/2005/8/layout/cycle8"/>
    <dgm:cxn modelId="{EA57F814-2849-554D-9180-B613CA1CF303}" type="presParOf" srcId="{00B64B76-3705-4B49-AE41-E8F1DC37DB74}" destId="{85EDB67B-1A42-DD49-8B62-77957EEA7884}" srcOrd="32" destOrd="0" presId="urn:microsoft.com/office/officeart/2005/8/layout/cycle8"/>
    <dgm:cxn modelId="{136BC982-C83B-1747-94E5-B0B9C5C04689}" type="presParOf" srcId="{00B64B76-3705-4B49-AE41-E8F1DC37DB74}" destId="{AC69544B-7324-7345-B96D-D7493DBB768C}" srcOrd="33" destOrd="0" presId="urn:microsoft.com/office/officeart/2005/8/layout/cycle8"/>
    <dgm:cxn modelId="{022E6FAE-343E-6143-B209-96C6BB9A64E6}" type="presParOf" srcId="{00B64B76-3705-4B49-AE41-E8F1DC37DB74}" destId="{3929643B-053F-F34B-9B56-45AAC1BD58C0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824476-572E-7D4B-A927-A0E8A0BDEFD2}" type="doc">
      <dgm:prSet loTypeId="urn:microsoft.com/office/officeart/2005/8/layout/cycle8" loCatId="" qsTypeId="urn:microsoft.com/office/officeart/2005/8/quickstyle/simple4" qsCatId="simple" csTypeId="urn:microsoft.com/office/officeart/2005/8/colors/accent6_2" csCatId="accent6" phldr="1"/>
      <dgm:spPr/>
    </dgm:pt>
    <dgm:pt modelId="{7CFC2A05-DFC6-B042-A3E6-D3B7CA339686}">
      <dgm:prSet phldrT="[Text]" custT="1"/>
      <dgm:spPr/>
      <dgm:t>
        <a:bodyPr/>
        <a:lstStyle/>
        <a:p>
          <a:r>
            <a:rPr lang="en-US" sz="1600" b="1" i="0"/>
            <a:t>Business Questions</a:t>
          </a:r>
        </a:p>
      </dgm:t>
    </dgm:pt>
    <dgm:pt modelId="{8607E203-C089-8445-90C9-EDC11B8BADA9}" type="parTrans" cxnId="{075DA516-9F70-2446-BC2A-1860A508C0F8}">
      <dgm:prSet/>
      <dgm:spPr/>
      <dgm:t>
        <a:bodyPr/>
        <a:lstStyle/>
        <a:p>
          <a:endParaRPr lang="en-US" sz="1200"/>
        </a:p>
      </dgm:t>
    </dgm:pt>
    <dgm:pt modelId="{A9301578-3A98-F247-B8AC-F9EB1C27A8F4}" type="sibTrans" cxnId="{075DA516-9F70-2446-BC2A-1860A508C0F8}">
      <dgm:prSet/>
      <dgm:spPr/>
      <dgm:t>
        <a:bodyPr/>
        <a:lstStyle/>
        <a:p>
          <a:endParaRPr lang="en-US" sz="1200"/>
        </a:p>
      </dgm:t>
    </dgm:pt>
    <dgm:pt modelId="{70E85AEC-28FD-3044-B423-6FF4F40FE892}">
      <dgm:prSet phldrT="[Text]" custT="1"/>
      <dgm:spPr/>
      <dgm:t>
        <a:bodyPr/>
        <a:lstStyle/>
        <a:p>
          <a:r>
            <a:rPr lang="en-US" sz="1600" b="1" i="0"/>
            <a:t>Data Acquisition</a:t>
          </a:r>
        </a:p>
      </dgm:t>
    </dgm:pt>
    <dgm:pt modelId="{D6ABA745-367A-CC4E-ADBB-792FA65E8445}" type="parTrans" cxnId="{CFE33467-B72C-654F-B48A-507133EACDC7}">
      <dgm:prSet/>
      <dgm:spPr/>
      <dgm:t>
        <a:bodyPr/>
        <a:lstStyle/>
        <a:p>
          <a:endParaRPr lang="en-US" sz="1200"/>
        </a:p>
      </dgm:t>
    </dgm:pt>
    <dgm:pt modelId="{36BD414D-3807-F348-BE4C-A97246C0720A}" type="sibTrans" cxnId="{CFE33467-B72C-654F-B48A-507133EACDC7}">
      <dgm:prSet/>
      <dgm:spPr/>
      <dgm:t>
        <a:bodyPr/>
        <a:lstStyle/>
        <a:p>
          <a:endParaRPr lang="en-US" sz="1200"/>
        </a:p>
      </dgm:t>
    </dgm:pt>
    <dgm:pt modelId="{4896A9A3-B8BF-1B47-BC1B-EC41F2513B4E}">
      <dgm:prSet phldrT="[Text]" custT="1"/>
      <dgm:spPr/>
      <dgm:t>
        <a:bodyPr/>
        <a:lstStyle/>
        <a:p>
          <a:r>
            <a:rPr lang="en-US" sz="1600" b="1" i="0"/>
            <a:t>Data Wrangling</a:t>
          </a:r>
        </a:p>
      </dgm:t>
    </dgm:pt>
    <dgm:pt modelId="{E273D0C2-D80C-4347-AABE-129AB2839A8B}" type="parTrans" cxnId="{4DBE74A9-D027-A14C-866E-AC36001B57FA}">
      <dgm:prSet/>
      <dgm:spPr/>
      <dgm:t>
        <a:bodyPr/>
        <a:lstStyle/>
        <a:p>
          <a:endParaRPr lang="en-US" sz="1200"/>
        </a:p>
      </dgm:t>
    </dgm:pt>
    <dgm:pt modelId="{4E8D1084-0897-0D41-9FB3-B4C01B5A3B47}" type="sibTrans" cxnId="{4DBE74A9-D027-A14C-866E-AC36001B57FA}">
      <dgm:prSet/>
      <dgm:spPr/>
      <dgm:t>
        <a:bodyPr/>
        <a:lstStyle/>
        <a:p>
          <a:endParaRPr lang="en-US" sz="1200"/>
        </a:p>
      </dgm:t>
    </dgm:pt>
    <dgm:pt modelId="{9AA0EAAC-BDB3-5D4F-85DC-782AD7E36D70}">
      <dgm:prSet phldrT="[Text]" custT="1"/>
      <dgm:spPr/>
      <dgm:t>
        <a:bodyPr/>
        <a:lstStyle/>
        <a:p>
          <a:r>
            <a:rPr lang="en-US" sz="1600" b="1" i="0"/>
            <a:t>Develop BI Model</a:t>
          </a:r>
        </a:p>
      </dgm:t>
    </dgm:pt>
    <dgm:pt modelId="{3C2E846E-5963-C642-B351-152733005DA3}" type="parTrans" cxnId="{B0A1D8B4-4A01-6542-9F36-A24694CD66FA}">
      <dgm:prSet/>
      <dgm:spPr/>
      <dgm:t>
        <a:bodyPr/>
        <a:lstStyle/>
        <a:p>
          <a:endParaRPr lang="en-US" sz="1200"/>
        </a:p>
      </dgm:t>
    </dgm:pt>
    <dgm:pt modelId="{D4FA0427-9BF4-B94E-B99B-0D36B1674DFB}" type="sibTrans" cxnId="{B0A1D8B4-4A01-6542-9F36-A24694CD66FA}">
      <dgm:prSet/>
      <dgm:spPr/>
      <dgm:t>
        <a:bodyPr/>
        <a:lstStyle/>
        <a:p>
          <a:endParaRPr lang="en-US" sz="1200"/>
        </a:p>
      </dgm:t>
    </dgm:pt>
    <dgm:pt modelId="{E9AB629F-2A2D-054C-89B4-8CB0036DD705}">
      <dgm:prSet phldrT="[Text]" custT="1"/>
      <dgm:spPr/>
      <dgm:t>
        <a:bodyPr/>
        <a:lstStyle/>
        <a:p>
          <a:r>
            <a:rPr lang="en-US" sz="1600" b="1" i="0"/>
            <a:t>Choose Reporting Platform</a:t>
          </a:r>
        </a:p>
      </dgm:t>
    </dgm:pt>
    <dgm:pt modelId="{1D596A2E-CB97-FE45-B9D8-1F0717550A26}" type="parTrans" cxnId="{4303F10A-4E2E-394B-AE11-DAD9B7AB1E8B}">
      <dgm:prSet/>
      <dgm:spPr/>
      <dgm:t>
        <a:bodyPr/>
        <a:lstStyle/>
        <a:p>
          <a:endParaRPr lang="en-US" sz="1200"/>
        </a:p>
      </dgm:t>
    </dgm:pt>
    <dgm:pt modelId="{C46FFA55-EE96-1D41-87B0-BB017A5DB37A}" type="sibTrans" cxnId="{4303F10A-4E2E-394B-AE11-DAD9B7AB1E8B}">
      <dgm:prSet/>
      <dgm:spPr/>
      <dgm:t>
        <a:bodyPr/>
        <a:lstStyle/>
        <a:p>
          <a:endParaRPr lang="en-US" sz="1200"/>
        </a:p>
      </dgm:t>
    </dgm:pt>
    <dgm:pt modelId="{76A48B90-3C36-284C-A04F-237440104389}">
      <dgm:prSet phldrT="[Text]" custT="1"/>
      <dgm:spPr/>
      <dgm:t>
        <a:bodyPr/>
        <a:lstStyle/>
        <a:p>
          <a:r>
            <a:rPr lang="en-US" sz="1600" b="1" i="0"/>
            <a:t>Choose Visualization Class</a:t>
          </a:r>
        </a:p>
      </dgm:t>
    </dgm:pt>
    <dgm:pt modelId="{965338FE-F7AD-0C4C-A469-3DCA956F24F7}" type="parTrans" cxnId="{C3592D2E-41F6-FF4A-8DEF-4629579AAFEC}">
      <dgm:prSet/>
      <dgm:spPr/>
      <dgm:t>
        <a:bodyPr/>
        <a:lstStyle/>
        <a:p>
          <a:endParaRPr lang="en-US" sz="1200"/>
        </a:p>
      </dgm:t>
    </dgm:pt>
    <dgm:pt modelId="{8670D646-E68E-494C-9A4D-50FDB68CCEC8}" type="sibTrans" cxnId="{C3592D2E-41F6-FF4A-8DEF-4629579AAFEC}">
      <dgm:prSet/>
      <dgm:spPr/>
      <dgm:t>
        <a:bodyPr/>
        <a:lstStyle/>
        <a:p>
          <a:endParaRPr lang="en-US" sz="1200"/>
        </a:p>
      </dgm:t>
    </dgm:pt>
    <dgm:pt modelId="{4FAF1065-839B-8E49-BCE8-23F6DA515D14}">
      <dgm:prSet phldrT="[Text]" custT="1"/>
      <dgm:spPr/>
      <dgm:t>
        <a:bodyPr/>
        <a:lstStyle/>
        <a:p>
          <a:r>
            <a:rPr lang="en-US" sz="1600" b="1" i="0"/>
            <a:t>Deliver BI Reporting Results</a:t>
          </a:r>
        </a:p>
      </dgm:t>
    </dgm:pt>
    <dgm:pt modelId="{FB945EAD-E682-7B42-9592-A4BF78AE06B2}" type="parTrans" cxnId="{8C281775-E96F-9D41-9989-29D029D8AF76}">
      <dgm:prSet/>
      <dgm:spPr/>
      <dgm:t>
        <a:bodyPr/>
        <a:lstStyle/>
        <a:p>
          <a:endParaRPr lang="en-US" sz="1200"/>
        </a:p>
      </dgm:t>
    </dgm:pt>
    <dgm:pt modelId="{E27F42A6-A4B7-4E41-8D43-80414259F2DE}" type="sibTrans" cxnId="{8C281775-E96F-9D41-9989-29D029D8AF76}">
      <dgm:prSet/>
      <dgm:spPr/>
      <dgm:t>
        <a:bodyPr/>
        <a:lstStyle/>
        <a:p>
          <a:endParaRPr lang="en-US" sz="1200"/>
        </a:p>
      </dgm:t>
    </dgm:pt>
    <dgm:pt modelId="{00B64B76-3705-4B49-AE41-E8F1DC37DB74}" type="pres">
      <dgm:prSet presAssocID="{1E824476-572E-7D4B-A927-A0E8A0BDEFD2}" presName="compositeShape" presStyleCnt="0">
        <dgm:presLayoutVars>
          <dgm:chMax val="7"/>
          <dgm:dir/>
          <dgm:resizeHandles val="exact"/>
        </dgm:presLayoutVars>
      </dgm:prSet>
      <dgm:spPr/>
    </dgm:pt>
    <dgm:pt modelId="{7BDCAD55-C6FF-654E-A006-203D684F9785}" type="pres">
      <dgm:prSet presAssocID="{1E824476-572E-7D4B-A927-A0E8A0BDEFD2}" presName="wedge1" presStyleLbl="node1" presStyleIdx="0" presStyleCnt="7" custLinFactNeighborY="267"/>
      <dgm:spPr/>
    </dgm:pt>
    <dgm:pt modelId="{384A8C1D-6ACB-3B4C-BF6A-B8BD3DBABCDD}" type="pres">
      <dgm:prSet presAssocID="{1E824476-572E-7D4B-A927-A0E8A0BDEFD2}" presName="dummy1a" presStyleCnt="0"/>
      <dgm:spPr/>
    </dgm:pt>
    <dgm:pt modelId="{305A7093-96ED-464A-92F3-84FD3D9AB8BF}" type="pres">
      <dgm:prSet presAssocID="{1E824476-572E-7D4B-A927-A0E8A0BDEFD2}" presName="dummy1b" presStyleCnt="0"/>
      <dgm:spPr/>
    </dgm:pt>
    <dgm:pt modelId="{CA0F5356-1733-7C42-ABB5-1B1547BA23B1}" type="pres">
      <dgm:prSet presAssocID="{1E824476-572E-7D4B-A927-A0E8A0BDEF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4528E3C-A7E5-1544-AD82-8A4CE8EF0CDB}" type="pres">
      <dgm:prSet presAssocID="{1E824476-572E-7D4B-A927-A0E8A0BDEFD2}" presName="wedge2" presStyleLbl="node1" presStyleIdx="1" presStyleCnt="7"/>
      <dgm:spPr/>
    </dgm:pt>
    <dgm:pt modelId="{E78B4A98-51E9-DF48-90E1-C51A288AEBE4}" type="pres">
      <dgm:prSet presAssocID="{1E824476-572E-7D4B-A927-A0E8A0BDEFD2}" presName="dummy2a" presStyleCnt="0"/>
      <dgm:spPr/>
    </dgm:pt>
    <dgm:pt modelId="{570B61FE-D7B1-3B48-B302-3340687EF99D}" type="pres">
      <dgm:prSet presAssocID="{1E824476-572E-7D4B-A927-A0E8A0BDEFD2}" presName="dummy2b" presStyleCnt="0"/>
      <dgm:spPr/>
    </dgm:pt>
    <dgm:pt modelId="{E5E7D74C-1352-CF4B-B9A3-624922DB3C17}" type="pres">
      <dgm:prSet presAssocID="{1E824476-572E-7D4B-A927-A0E8A0BDEF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9C93F78-9F0C-4546-8FD3-800AF49EAED7}" type="pres">
      <dgm:prSet presAssocID="{1E824476-572E-7D4B-A927-A0E8A0BDEFD2}" presName="wedge3" presStyleLbl="node1" presStyleIdx="2" presStyleCnt="7"/>
      <dgm:spPr/>
    </dgm:pt>
    <dgm:pt modelId="{431C8F45-EFBC-204B-8BC7-41A65486106B}" type="pres">
      <dgm:prSet presAssocID="{1E824476-572E-7D4B-A927-A0E8A0BDEFD2}" presName="dummy3a" presStyleCnt="0"/>
      <dgm:spPr/>
    </dgm:pt>
    <dgm:pt modelId="{EFA6426D-4AFF-AE45-A291-2351187CD8B6}" type="pres">
      <dgm:prSet presAssocID="{1E824476-572E-7D4B-A927-A0E8A0BDEFD2}" presName="dummy3b" presStyleCnt="0"/>
      <dgm:spPr/>
    </dgm:pt>
    <dgm:pt modelId="{AD00595D-5B7F-F649-BD8B-147AFDDB17E7}" type="pres">
      <dgm:prSet presAssocID="{1E824476-572E-7D4B-A927-A0E8A0BDEF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ECD22C3-3344-2548-9038-87379B68228B}" type="pres">
      <dgm:prSet presAssocID="{1E824476-572E-7D4B-A927-A0E8A0BDEFD2}" presName="wedge4" presStyleLbl="node1" presStyleIdx="3" presStyleCnt="7"/>
      <dgm:spPr/>
    </dgm:pt>
    <dgm:pt modelId="{BD397416-2041-F44B-B266-FC05EA726D0B}" type="pres">
      <dgm:prSet presAssocID="{1E824476-572E-7D4B-A927-A0E8A0BDEFD2}" presName="dummy4a" presStyleCnt="0"/>
      <dgm:spPr/>
    </dgm:pt>
    <dgm:pt modelId="{526B33F2-5AD3-CA45-B6DE-C6B90427F85A}" type="pres">
      <dgm:prSet presAssocID="{1E824476-572E-7D4B-A927-A0E8A0BDEFD2}" presName="dummy4b" presStyleCnt="0"/>
      <dgm:spPr/>
    </dgm:pt>
    <dgm:pt modelId="{6349C402-A0E8-F749-9715-55903EA358DD}" type="pres">
      <dgm:prSet presAssocID="{1E824476-572E-7D4B-A927-A0E8A0BDEF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F34E2D8F-E3A6-ED48-AE0C-A83B322DFC07}" type="pres">
      <dgm:prSet presAssocID="{1E824476-572E-7D4B-A927-A0E8A0BDEFD2}" presName="wedge5" presStyleLbl="node1" presStyleIdx="4" presStyleCnt="7"/>
      <dgm:spPr/>
    </dgm:pt>
    <dgm:pt modelId="{0CE92C85-5AC8-454D-A33F-3EBE1F94154D}" type="pres">
      <dgm:prSet presAssocID="{1E824476-572E-7D4B-A927-A0E8A0BDEFD2}" presName="dummy5a" presStyleCnt="0"/>
      <dgm:spPr/>
    </dgm:pt>
    <dgm:pt modelId="{3F98A37B-B826-B142-87C6-E813D96F4CAA}" type="pres">
      <dgm:prSet presAssocID="{1E824476-572E-7D4B-A927-A0E8A0BDEFD2}" presName="dummy5b" presStyleCnt="0"/>
      <dgm:spPr/>
    </dgm:pt>
    <dgm:pt modelId="{72F9F2D6-8789-734D-B046-06A6C3474D00}" type="pres">
      <dgm:prSet presAssocID="{1E824476-572E-7D4B-A927-A0E8A0BDEF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A1B45A9-9577-B34A-815C-08573C2A5A97}" type="pres">
      <dgm:prSet presAssocID="{1E824476-572E-7D4B-A927-A0E8A0BDEFD2}" presName="wedge6" presStyleLbl="node1" presStyleIdx="5" presStyleCnt="7"/>
      <dgm:spPr/>
    </dgm:pt>
    <dgm:pt modelId="{9AE02CB1-99EE-EF41-BB44-754CB3A92230}" type="pres">
      <dgm:prSet presAssocID="{1E824476-572E-7D4B-A927-A0E8A0BDEFD2}" presName="dummy6a" presStyleCnt="0"/>
      <dgm:spPr/>
    </dgm:pt>
    <dgm:pt modelId="{EBF6C922-4C19-D347-8F86-FBF0E4FCA8DE}" type="pres">
      <dgm:prSet presAssocID="{1E824476-572E-7D4B-A927-A0E8A0BDEFD2}" presName="dummy6b" presStyleCnt="0"/>
      <dgm:spPr/>
    </dgm:pt>
    <dgm:pt modelId="{7D273F61-4706-8E43-B2DD-682C2C35BB29}" type="pres">
      <dgm:prSet presAssocID="{1E824476-572E-7D4B-A927-A0E8A0BDEF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49687C5-2BC7-A248-B948-0438E5BBE5A5}" type="pres">
      <dgm:prSet presAssocID="{1E824476-572E-7D4B-A927-A0E8A0BDEFD2}" presName="wedge7" presStyleLbl="node1" presStyleIdx="6" presStyleCnt="7"/>
      <dgm:spPr/>
    </dgm:pt>
    <dgm:pt modelId="{98B7FB17-177A-F34B-A71B-A77C951D0F3A}" type="pres">
      <dgm:prSet presAssocID="{1E824476-572E-7D4B-A927-A0E8A0BDEFD2}" presName="dummy7a" presStyleCnt="0"/>
      <dgm:spPr/>
    </dgm:pt>
    <dgm:pt modelId="{CD5F4569-EB2C-A049-8047-DC3252D90402}" type="pres">
      <dgm:prSet presAssocID="{1E824476-572E-7D4B-A927-A0E8A0BDEFD2}" presName="dummy7b" presStyleCnt="0"/>
      <dgm:spPr/>
    </dgm:pt>
    <dgm:pt modelId="{6B917EC5-EE6E-6F47-B917-7185E739208C}" type="pres">
      <dgm:prSet presAssocID="{1E824476-572E-7D4B-A927-A0E8A0BDEF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0B4C4CEA-6A3C-7F4E-956E-663FFC79BE87}" type="pres">
      <dgm:prSet presAssocID="{A9301578-3A98-F247-B8AC-F9EB1C27A8F4}" presName="arrowWedge1" presStyleLbl="fgSibTrans2D1" presStyleIdx="0" presStyleCnt="7"/>
      <dgm:spPr/>
    </dgm:pt>
    <dgm:pt modelId="{F14FE336-C079-4B46-BF85-108D51D6AB96}" type="pres">
      <dgm:prSet presAssocID="{36BD414D-3807-F348-BE4C-A97246C0720A}" presName="arrowWedge2" presStyleLbl="fgSibTrans2D1" presStyleIdx="1" presStyleCnt="7"/>
      <dgm:spPr/>
    </dgm:pt>
    <dgm:pt modelId="{65F74E2C-1D60-3247-9781-78049F3CA8B8}" type="pres">
      <dgm:prSet presAssocID="{4E8D1084-0897-0D41-9FB3-B4C01B5A3B47}" presName="arrowWedge3" presStyleLbl="fgSibTrans2D1" presStyleIdx="2" presStyleCnt="7"/>
      <dgm:spPr/>
    </dgm:pt>
    <dgm:pt modelId="{427F69B2-083C-454A-A90E-E622A8BD7757}" type="pres">
      <dgm:prSet presAssocID="{D4FA0427-9BF4-B94E-B99B-0D36B1674DFB}" presName="arrowWedge4" presStyleLbl="fgSibTrans2D1" presStyleIdx="3" presStyleCnt="7"/>
      <dgm:spPr/>
    </dgm:pt>
    <dgm:pt modelId="{85EDB67B-1A42-DD49-8B62-77957EEA7884}" type="pres">
      <dgm:prSet presAssocID="{C46FFA55-EE96-1D41-87B0-BB017A5DB37A}" presName="arrowWedge5" presStyleLbl="fgSibTrans2D1" presStyleIdx="4" presStyleCnt="7"/>
      <dgm:spPr/>
    </dgm:pt>
    <dgm:pt modelId="{AC69544B-7324-7345-B96D-D7493DBB768C}" type="pres">
      <dgm:prSet presAssocID="{8670D646-E68E-494C-9A4D-50FDB68CCEC8}" presName="arrowWedge6" presStyleLbl="fgSibTrans2D1" presStyleIdx="5" presStyleCnt="7"/>
      <dgm:spPr/>
    </dgm:pt>
    <dgm:pt modelId="{3929643B-053F-F34B-9B56-45AAC1BD58C0}" type="pres">
      <dgm:prSet presAssocID="{E27F42A6-A4B7-4E41-8D43-80414259F2DE}" presName="arrowWedge7" presStyleLbl="fgSibTrans2D1" presStyleIdx="6" presStyleCnt="7"/>
      <dgm:spPr/>
    </dgm:pt>
  </dgm:ptLst>
  <dgm:cxnLst>
    <dgm:cxn modelId="{4303F10A-4E2E-394B-AE11-DAD9B7AB1E8B}" srcId="{1E824476-572E-7D4B-A927-A0E8A0BDEFD2}" destId="{E9AB629F-2A2D-054C-89B4-8CB0036DD705}" srcOrd="4" destOrd="0" parTransId="{1D596A2E-CB97-FE45-B9D8-1F0717550A26}" sibTransId="{C46FFA55-EE96-1D41-87B0-BB017A5DB37A}"/>
    <dgm:cxn modelId="{EA846613-1FA5-2742-9508-0EB11FB04B75}" type="presOf" srcId="{E9AB629F-2A2D-054C-89B4-8CB0036DD705}" destId="{72F9F2D6-8789-734D-B046-06A6C3474D00}" srcOrd="1" destOrd="0" presId="urn:microsoft.com/office/officeart/2005/8/layout/cycle8"/>
    <dgm:cxn modelId="{075DA516-9F70-2446-BC2A-1860A508C0F8}" srcId="{1E824476-572E-7D4B-A927-A0E8A0BDEFD2}" destId="{7CFC2A05-DFC6-B042-A3E6-D3B7CA339686}" srcOrd="0" destOrd="0" parTransId="{8607E203-C089-8445-90C9-EDC11B8BADA9}" sibTransId="{A9301578-3A98-F247-B8AC-F9EB1C27A8F4}"/>
    <dgm:cxn modelId="{7FCDAA1A-490B-654C-AF24-13E7D99C5112}" type="presOf" srcId="{7CFC2A05-DFC6-B042-A3E6-D3B7CA339686}" destId="{7BDCAD55-C6FF-654E-A006-203D684F9785}" srcOrd="0" destOrd="0" presId="urn:microsoft.com/office/officeart/2005/8/layout/cycle8"/>
    <dgm:cxn modelId="{72B64F21-46C0-1D4A-A583-748147188DEB}" type="presOf" srcId="{E9AB629F-2A2D-054C-89B4-8CB0036DD705}" destId="{F34E2D8F-E3A6-ED48-AE0C-A83B322DFC07}" srcOrd="0" destOrd="0" presId="urn:microsoft.com/office/officeart/2005/8/layout/cycle8"/>
    <dgm:cxn modelId="{BDB21726-278A-A847-9348-BD05390A0331}" type="presOf" srcId="{70E85AEC-28FD-3044-B423-6FF4F40FE892}" destId="{E5E7D74C-1352-CF4B-B9A3-624922DB3C17}" srcOrd="1" destOrd="0" presId="urn:microsoft.com/office/officeart/2005/8/layout/cycle8"/>
    <dgm:cxn modelId="{C3592D2E-41F6-FF4A-8DEF-4629579AAFEC}" srcId="{1E824476-572E-7D4B-A927-A0E8A0BDEFD2}" destId="{76A48B90-3C36-284C-A04F-237440104389}" srcOrd="5" destOrd="0" parTransId="{965338FE-F7AD-0C4C-A469-3DCA956F24F7}" sibTransId="{8670D646-E68E-494C-9A4D-50FDB68CCEC8}"/>
    <dgm:cxn modelId="{33D06351-5DB1-424B-9F51-01A72EFF2687}" type="presOf" srcId="{1E824476-572E-7D4B-A927-A0E8A0BDEFD2}" destId="{00B64B76-3705-4B49-AE41-E8F1DC37DB74}" srcOrd="0" destOrd="0" presId="urn:microsoft.com/office/officeart/2005/8/layout/cycle8"/>
    <dgm:cxn modelId="{BFCB4157-7EE6-154D-95EE-5F6A4EB6B14B}" type="presOf" srcId="{76A48B90-3C36-284C-A04F-237440104389}" destId="{7D273F61-4706-8E43-B2DD-682C2C35BB29}" srcOrd="1" destOrd="0" presId="urn:microsoft.com/office/officeart/2005/8/layout/cycle8"/>
    <dgm:cxn modelId="{CFE33467-B72C-654F-B48A-507133EACDC7}" srcId="{1E824476-572E-7D4B-A927-A0E8A0BDEFD2}" destId="{70E85AEC-28FD-3044-B423-6FF4F40FE892}" srcOrd="1" destOrd="0" parTransId="{D6ABA745-367A-CC4E-ADBB-792FA65E8445}" sibTransId="{36BD414D-3807-F348-BE4C-A97246C0720A}"/>
    <dgm:cxn modelId="{8C281775-E96F-9D41-9989-29D029D8AF76}" srcId="{1E824476-572E-7D4B-A927-A0E8A0BDEFD2}" destId="{4FAF1065-839B-8E49-BCE8-23F6DA515D14}" srcOrd="6" destOrd="0" parTransId="{FB945EAD-E682-7B42-9592-A4BF78AE06B2}" sibTransId="{E27F42A6-A4B7-4E41-8D43-80414259F2DE}"/>
    <dgm:cxn modelId="{E8181481-3159-1543-8119-6DA34284C1B7}" type="presOf" srcId="{7CFC2A05-DFC6-B042-A3E6-D3B7CA339686}" destId="{CA0F5356-1733-7C42-ABB5-1B1547BA23B1}" srcOrd="1" destOrd="0" presId="urn:microsoft.com/office/officeart/2005/8/layout/cycle8"/>
    <dgm:cxn modelId="{42AF2C9E-04F8-2B49-8294-8A9D75FAA88C}" type="presOf" srcId="{76A48B90-3C36-284C-A04F-237440104389}" destId="{CA1B45A9-9577-B34A-815C-08573C2A5A97}" srcOrd="0" destOrd="0" presId="urn:microsoft.com/office/officeart/2005/8/layout/cycle8"/>
    <dgm:cxn modelId="{9A6DB5A7-884E-504C-B058-634E6E381787}" type="presOf" srcId="{4896A9A3-B8BF-1B47-BC1B-EC41F2513B4E}" destId="{AD00595D-5B7F-F649-BD8B-147AFDDB17E7}" srcOrd="1" destOrd="0" presId="urn:microsoft.com/office/officeart/2005/8/layout/cycle8"/>
    <dgm:cxn modelId="{4DBE74A9-D027-A14C-866E-AC36001B57FA}" srcId="{1E824476-572E-7D4B-A927-A0E8A0BDEFD2}" destId="{4896A9A3-B8BF-1B47-BC1B-EC41F2513B4E}" srcOrd="2" destOrd="0" parTransId="{E273D0C2-D80C-4347-AABE-129AB2839A8B}" sibTransId="{4E8D1084-0897-0D41-9FB3-B4C01B5A3B47}"/>
    <dgm:cxn modelId="{5B151CAC-C139-C64C-895C-8C5EFED18068}" type="presOf" srcId="{4896A9A3-B8BF-1B47-BC1B-EC41F2513B4E}" destId="{B9C93F78-9F0C-4546-8FD3-800AF49EAED7}" srcOrd="0" destOrd="0" presId="urn:microsoft.com/office/officeart/2005/8/layout/cycle8"/>
    <dgm:cxn modelId="{50F1E7B1-4293-CF49-9D26-9E5B21B10EF6}" type="presOf" srcId="{4FAF1065-839B-8E49-BCE8-23F6DA515D14}" destId="{949687C5-2BC7-A248-B948-0438E5BBE5A5}" srcOrd="0" destOrd="0" presId="urn:microsoft.com/office/officeart/2005/8/layout/cycle8"/>
    <dgm:cxn modelId="{B0A1D8B4-4A01-6542-9F36-A24694CD66FA}" srcId="{1E824476-572E-7D4B-A927-A0E8A0BDEFD2}" destId="{9AA0EAAC-BDB3-5D4F-85DC-782AD7E36D70}" srcOrd="3" destOrd="0" parTransId="{3C2E846E-5963-C642-B351-152733005DA3}" sibTransId="{D4FA0427-9BF4-B94E-B99B-0D36B1674DFB}"/>
    <dgm:cxn modelId="{85D103CF-BDCF-DA45-94B1-A8C05C782CD6}" type="presOf" srcId="{9AA0EAAC-BDB3-5D4F-85DC-782AD7E36D70}" destId="{BECD22C3-3344-2548-9038-87379B68228B}" srcOrd="0" destOrd="0" presId="urn:microsoft.com/office/officeart/2005/8/layout/cycle8"/>
    <dgm:cxn modelId="{5C486CEE-AB14-F042-A9D1-6A3297AA94C6}" type="presOf" srcId="{4FAF1065-839B-8E49-BCE8-23F6DA515D14}" destId="{6B917EC5-EE6E-6F47-B917-7185E739208C}" srcOrd="1" destOrd="0" presId="urn:microsoft.com/office/officeart/2005/8/layout/cycle8"/>
    <dgm:cxn modelId="{44CF0EEF-F0D3-B542-964C-82CF4C23FC5C}" type="presOf" srcId="{9AA0EAAC-BDB3-5D4F-85DC-782AD7E36D70}" destId="{6349C402-A0E8-F749-9715-55903EA358DD}" srcOrd="1" destOrd="0" presId="urn:microsoft.com/office/officeart/2005/8/layout/cycle8"/>
    <dgm:cxn modelId="{C34907F6-F0A2-DE40-9C97-845E3DA01A0C}" type="presOf" srcId="{70E85AEC-28FD-3044-B423-6FF4F40FE892}" destId="{04528E3C-A7E5-1544-AD82-8A4CE8EF0CDB}" srcOrd="0" destOrd="0" presId="urn:microsoft.com/office/officeart/2005/8/layout/cycle8"/>
    <dgm:cxn modelId="{45C3D1D6-AE21-BF4A-862B-33AEC4D65641}" type="presParOf" srcId="{00B64B76-3705-4B49-AE41-E8F1DC37DB74}" destId="{7BDCAD55-C6FF-654E-A006-203D684F9785}" srcOrd="0" destOrd="0" presId="urn:microsoft.com/office/officeart/2005/8/layout/cycle8"/>
    <dgm:cxn modelId="{7C773B69-B411-014E-BA3A-7A18DB4F3EC3}" type="presParOf" srcId="{00B64B76-3705-4B49-AE41-E8F1DC37DB74}" destId="{384A8C1D-6ACB-3B4C-BF6A-B8BD3DBABCDD}" srcOrd="1" destOrd="0" presId="urn:microsoft.com/office/officeart/2005/8/layout/cycle8"/>
    <dgm:cxn modelId="{3757C235-F21D-D94E-88CB-DBE59265AAD0}" type="presParOf" srcId="{00B64B76-3705-4B49-AE41-E8F1DC37DB74}" destId="{305A7093-96ED-464A-92F3-84FD3D9AB8BF}" srcOrd="2" destOrd="0" presId="urn:microsoft.com/office/officeart/2005/8/layout/cycle8"/>
    <dgm:cxn modelId="{2CBF3205-280C-8E42-88AA-675C33558726}" type="presParOf" srcId="{00B64B76-3705-4B49-AE41-E8F1DC37DB74}" destId="{CA0F5356-1733-7C42-ABB5-1B1547BA23B1}" srcOrd="3" destOrd="0" presId="urn:microsoft.com/office/officeart/2005/8/layout/cycle8"/>
    <dgm:cxn modelId="{8A8CC331-C1E5-1444-BB1B-1755918EB28E}" type="presParOf" srcId="{00B64B76-3705-4B49-AE41-E8F1DC37DB74}" destId="{04528E3C-A7E5-1544-AD82-8A4CE8EF0CDB}" srcOrd="4" destOrd="0" presId="urn:microsoft.com/office/officeart/2005/8/layout/cycle8"/>
    <dgm:cxn modelId="{8477B276-7D56-664F-828A-CAF31FF700D7}" type="presParOf" srcId="{00B64B76-3705-4B49-AE41-E8F1DC37DB74}" destId="{E78B4A98-51E9-DF48-90E1-C51A288AEBE4}" srcOrd="5" destOrd="0" presId="urn:microsoft.com/office/officeart/2005/8/layout/cycle8"/>
    <dgm:cxn modelId="{64D439CE-9857-564E-8B34-52AFC1823652}" type="presParOf" srcId="{00B64B76-3705-4B49-AE41-E8F1DC37DB74}" destId="{570B61FE-D7B1-3B48-B302-3340687EF99D}" srcOrd="6" destOrd="0" presId="urn:microsoft.com/office/officeart/2005/8/layout/cycle8"/>
    <dgm:cxn modelId="{812D6218-A21A-9244-950C-C923947D1501}" type="presParOf" srcId="{00B64B76-3705-4B49-AE41-E8F1DC37DB74}" destId="{E5E7D74C-1352-CF4B-B9A3-624922DB3C17}" srcOrd="7" destOrd="0" presId="urn:microsoft.com/office/officeart/2005/8/layout/cycle8"/>
    <dgm:cxn modelId="{8BDA51B8-9381-B542-8F50-B74CEB2D1D35}" type="presParOf" srcId="{00B64B76-3705-4B49-AE41-E8F1DC37DB74}" destId="{B9C93F78-9F0C-4546-8FD3-800AF49EAED7}" srcOrd="8" destOrd="0" presId="urn:microsoft.com/office/officeart/2005/8/layout/cycle8"/>
    <dgm:cxn modelId="{68C2242F-1F8D-AB4B-9D3A-8067F0DC0068}" type="presParOf" srcId="{00B64B76-3705-4B49-AE41-E8F1DC37DB74}" destId="{431C8F45-EFBC-204B-8BC7-41A65486106B}" srcOrd="9" destOrd="0" presId="urn:microsoft.com/office/officeart/2005/8/layout/cycle8"/>
    <dgm:cxn modelId="{CFFA380E-3220-CD4D-A9A3-C310F0314F7F}" type="presParOf" srcId="{00B64B76-3705-4B49-AE41-E8F1DC37DB74}" destId="{EFA6426D-4AFF-AE45-A291-2351187CD8B6}" srcOrd="10" destOrd="0" presId="urn:microsoft.com/office/officeart/2005/8/layout/cycle8"/>
    <dgm:cxn modelId="{72E68728-1F81-764B-A40B-0DD2E5366022}" type="presParOf" srcId="{00B64B76-3705-4B49-AE41-E8F1DC37DB74}" destId="{AD00595D-5B7F-F649-BD8B-147AFDDB17E7}" srcOrd="11" destOrd="0" presId="urn:microsoft.com/office/officeart/2005/8/layout/cycle8"/>
    <dgm:cxn modelId="{55C3781F-5F6F-2246-BAC8-C443726AF828}" type="presParOf" srcId="{00B64B76-3705-4B49-AE41-E8F1DC37DB74}" destId="{BECD22C3-3344-2548-9038-87379B68228B}" srcOrd="12" destOrd="0" presId="urn:microsoft.com/office/officeart/2005/8/layout/cycle8"/>
    <dgm:cxn modelId="{4C633EE2-0238-7D40-BDD4-226B8FEFB02E}" type="presParOf" srcId="{00B64B76-3705-4B49-AE41-E8F1DC37DB74}" destId="{BD397416-2041-F44B-B266-FC05EA726D0B}" srcOrd="13" destOrd="0" presId="urn:microsoft.com/office/officeart/2005/8/layout/cycle8"/>
    <dgm:cxn modelId="{C93C5AD9-12E4-C348-AF8F-CB2E155FF470}" type="presParOf" srcId="{00B64B76-3705-4B49-AE41-E8F1DC37DB74}" destId="{526B33F2-5AD3-CA45-B6DE-C6B90427F85A}" srcOrd="14" destOrd="0" presId="urn:microsoft.com/office/officeart/2005/8/layout/cycle8"/>
    <dgm:cxn modelId="{2022F73E-B186-EF42-8D5D-0180C06A2E14}" type="presParOf" srcId="{00B64B76-3705-4B49-AE41-E8F1DC37DB74}" destId="{6349C402-A0E8-F749-9715-55903EA358DD}" srcOrd="15" destOrd="0" presId="urn:microsoft.com/office/officeart/2005/8/layout/cycle8"/>
    <dgm:cxn modelId="{4DBB5D1D-755C-7F4F-9095-CF0A40EAA414}" type="presParOf" srcId="{00B64B76-3705-4B49-AE41-E8F1DC37DB74}" destId="{F34E2D8F-E3A6-ED48-AE0C-A83B322DFC07}" srcOrd="16" destOrd="0" presId="urn:microsoft.com/office/officeart/2005/8/layout/cycle8"/>
    <dgm:cxn modelId="{005F8A68-420E-2743-9524-FC0B81B94DA4}" type="presParOf" srcId="{00B64B76-3705-4B49-AE41-E8F1DC37DB74}" destId="{0CE92C85-5AC8-454D-A33F-3EBE1F94154D}" srcOrd="17" destOrd="0" presId="urn:microsoft.com/office/officeart/2005/8/layout/cycle8"/>
    <dgm:cxn modelId="{F89114C4-AB25-3B40-818F-F7BD541EF27B}" type="presParOf" srcId="{00B64B76-3705-4B49-AE41-E8F1DC37DB74}" destId="{3F98A37B-B826-B142-87C6-E813D96F4CAA}" srcOrd="18" destOrd="0" presId="urn:microsoft.com/office/officeart/2005/8/layout/cycle8"/>
    <dgm:cxn modelId="{332EA37A-DB5A-FA46-990B-B99D3E7B47B9}" type="presParOf" srcId="{00B64B76-3705-4B49-AE41-E8F1DC37DB74}" destId="{72F9F2D6-8789-734D-B046-06A6C3474D00}" srcOrd="19" destOrd="0" presId="urn:microsoft.com/office/officeart/2005/8/layout/cycle8"/>
    <dgm:cxn modelId="{954B0258-203F-034F-AEB5-1F0D400C26A1}" type="presParOf" srcId="{00B64B76-3705-4B49-AE41-E8F1DC37DB74}" destId="{CA1B45A9-9577-B34A-815C-08573C2A5A97}" srcOrd="20" destOrd="0" presId="urn:microsoft.com/office/officeart/2005/8/layout/cycle8"/>
    <dgm:cxn modelId="{C19FB354-D567-CC4F-BF96-BE0F70EA3794}" type="presParOf" srcId="{00B64B76-3705-4B49-AE41-E8F1DC37DB74}" destId="{9AE02CB1-99EE-EF41-BB44-754CB3A92230}" srcOrd="21" destOrd="0" presId="urn:microsoft.com/office/officeart/2005/8/layout/cycle8"/>
    <dgm:cxn modelId="{DE4152B4-5CAF-C246-9BE9-343C0D4A60B3}" type="presParOf" srcId="{00B64B76-3705-4B49-AE41-E8F1DC37DB74}" destId="{EBF6C922-4C19-D347-8F86-FBF0E4FCA8DE}" srcOrd="22" destOrd="0" presId="urn:microsoft.com/office/officeart/2005/8/layout/cycle8"/>
    <dgm:cxn modelId="{BE31D404-19C1-2245-ACAE-CB559C4E0DD5}" type="presParOf" srcId="{00B64B76-3705-4B49-AE41-E8F1DC37DB74}" destId="{7D273F61-4706-8E43-B2DD-682C2C35BB29}" srcOrd="23" destOrd="0" presId="urn:microsoft.com/office/officeart/2005/8/layout/cycle8"/>
    <dgm:cxn modelId="{0EB08BB2-06E0-444B-AE64-BE853FF93D17}" type="presParOf" srcId="{00B64B76-3705-4B49-AE41-E8F1DC37DB74}" destId="{949687C5-2BC7-A248-B948-0438E5BBE5A5}" srcOrd="24" destOrd="0" presId="urn:microsoft.com/office/officeart/2005/8/layout/cycle8"/>
    <dgm:cxn modelId="{AE506924-8B06-7348-864B-ED893A3E2502}" type="presParOf" srcId="{00B64B76-3705-4B49-AE41-E8F1DC37DB74}" destId="{98B7FB17-177A-F34B-A71B-A77C951D0F3A}" srcOrd="25" destOrd="0" presId="urn:microsoft.com/office/officeart/2005/8/layout/cycle8"/>
    <dgm:cxn modelId="{6ECE66A3-899F-5742-BC37-DCF590C78B7C}" type="presParOf" srcId="{00B64B76-3705-4B49-AE41-E8F1DC37DB74}" destId="{CD5F4569-EB2C-A049-8047-DC3252D90402}" srcOrd="26" destOrd="0" presId="urn:microsoft.com/office/officeart/2005/8/layout/cycle8"/>
    <dgm:cxn modelId="{0801D02F-85AF-544C-85B5-2F043DFBD990}" type="presParOf" srcId="{00B64B76-3705-4B49-AE41-E8F1DC37DB74}" destId="{6B917EC5-EE6E-6F47-B917-7185E739208C}" srcOrd="27" destOrd="0" presId="urn:microsoft.com/office/officeart/2005/8/layout/cycle8"/>
    <dgm:cxn modelId="{489F15A4-FAD0-8B44-A8A0-5698CE0A579F}" type="presParOf" srcId="{00B64B76-3705-4B49-AE41-E8F1DC37DB74}" destId="{0B4C4CEA-6A3C-7F4E-956E-663FFC79BE87}" srcOrd="28" destOrd="0" presId="urn:microsoft.com/office/officeart/2005/8/layout/cycle8"/>
    <dgm:cxn modelId="{55999A6B-A144-5446-A25D-FDA960B08DFD}" type="presParOf" srcId="{00B64B76-3705-4B49-AE41-E8F1DC37DB74}" destId="{F14FE336-C079-4B46-BF85-108D51D6AB96}" srcOrd="29" destOrd="0" presId="urn:microsoft.com/office/officeart/2005/8/layout/cycle8"/>
    <dgm:cxn modelId="{543F9803-D8F5-A847-A18A-E2A98904424D}" type="presParOf" srcId="{00B64B76-3705-4B49-AE41-E8F1DC37DB74}" destId="{65F74E2C-1D60-3247-9781-78049F3CA8B8}" srcOrd="30" destOrd="0" presId="urn:microsoft.com/office/officeart/2005/8/layout/cycle8"/>
    <dgm:cxn modelId="{1092B0F0-5DB7-0444-9868-6FADD8B0A548}" type="presParOf" srcId="{00B64B76-3705-4B49-AE41-E8F1DC37DB74}" destId="{427F69B2-083C-454A-A90E-E622A8BD7757}" srcOrd="31" destOrd="0" presId="urn:microsoft.com/office/officeart/2005/8/layout/cycle8"/>
    <dgm:cxn modelId="{EA57F814-2849-554D-9180-B613CA1CF303}" type="presParOf" srcId="{00B64B76-3705-4B49-AE41-E8F1DC37DB74}" destId="{85EDB67B-1A42-DD49-8B62-77957EEA7884}" srcOrd="32" destOrd="0" presId="urn:microsoft.com/office/officeart/2005/8/layout/cycle8"/>
    <dgm:cxn modelId="{136BC982-C83B-1747-94E5-B0B9C5C04689}" type="presParOf" srcId="{00B64B76-3705-4B49-AE41-E8F1DC37DB74}" destId="{AC69544B-7324-7345-B96D-D7493DBB768C}" srcOrd="33" destOrd="0" presId="urn:microsoft.com/office/officeart/2005/8/layout/cycle8"/>
    <dgm:cxn modelId="{022E6FAE-343E-6143-B209-96C6BB9A64E6}" type="presParOf" srcId="{00B64B76-3705-4B49-AE41-E8F1DC37DB74}" destId="{3929643B-053F-F34B-9B56-45AAC1BD58C0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AD55-C6FF-654E-A006-203D684F9785}">
      <dsp:nvSpPr>
        <dsp:cNvPr id="0" name=""/>
        <dsp:cNvSpPr/>
      </dsp:nvSpPr>
      <dsp:spPr>
        <a:xfrm>
          <a:off x="838469" y="329151"/>
          <a:ext cx="4371833" cy="4371833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Business Case</a:t>
          </a:r>
        </a:p>
      </dsp:txBody>
      <dsp:txXfrm>
        <a:off x="3135243" y="735107"/>
        <a:ext cx="1040912" cy="832730"/>
      </dsp:txXfrm>
    </dsp:sp>
    <dsp:sp modelId="{04528E3C-A7E5-1544-AD82-8A4CE8EF0CDB}">
      <dsp:nvSpPr>
        <dsp:cNvPr id="0" name=""/>
        <dsp:cNvSpPr/>
      </dsp:nvSpPr>
      <dsp:spPr>
        <a:xfrm>
          <a:off x="894679" y="387740"/>
          <a:ext cx="4371833" cy="4371833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Data Acquisition</a:t>
          </a:r>
        </a:p>
      </dsp:txBody>
      <dsp:txXfrm>
        <a:off x="3863882" y="1972529"/>
        <a:ext cx="1197049" cy="728638"/>
      </dsp:txXfrm>
    </dsp:sp>
    <dsp:sp modelId="{B9C93F78-9F0C-4546-8FD3-800AF49EAED7}">
      <dsp:nvSpPr>
        <dsp:cNvPr id="0" name=""/>
        <dsp:cNvSpPr/>
      </dsp:nvSpPr>
      <dsp:spPr>
        <a:xfrm>
          <a:off x="874381" y="476217"/>
          <a:ext cx="4371833" cy="4371833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Feature Engineering</a:t>
          </a:r>
        </a:p>
      </dsp:txBody>
      <dsp:txXfrm>
        <a:off x="3681723" y="3065488"/>
        <a:ext cx="1040912" cy="806707"/>
      </dsp:txXfrm>
    </dsp:sp>
    <dsp:sp modelId="{BECD22C3-3344-2548-9038-87379B68228B}">
      <dsp:nvSpPr>
        <dsp:cNvPr id="0" name=""/>
        <dsp:cNvSpPr/>
      </dsp:nvSpPr>
      <dsp:spPr>
        <a:xfrm>
          <a:off x="793190" y="515251"/>
          <a:ext cx="4371833" cy="4371833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Develop ML Model</a:t>
          </a:r>
        </a:p>
      </dsp:txBody>
      <dsp:txXfrm>
        <a:off x="2471662" y="3950264"/>
        <a:ext cx="1014889" cy="728638"/>
      </dsp:txXfrm>
    </dsp:sp>
    <dsp:sp modelId="{F34E2D8F-E3A6-ED48-AE0C-A83B322DFC07}">
      <dsp:nvSpPr>
        <dsp:cNvPr id="0" name=""/>
        <dsp:cNvSpPr/>
      </dsp:nvSpPr>
      <dsp:spPr>
        <a:xfrm>
          <a:off x="711998" y="476217"/>
          <a:ext cx="4371833" cy="4371833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Train Model</a:t>
          </a:r>
        </a:p>
      </dsp:txBody>
      <dsp:txXfrm>
        <a:off x="1235578" y="3065488"/>
        <a:ext cx="1040912" cy="806707"/>
      </dsp:txXfrm>
    </dsp:sp>
    <dsp:sp modelId="{CA1B45A9-9577-B34A-815C-08573C2A5A97}">
      <dsp:nvSpPr>
        <dsp:cNvPr id="0" name=""/>
        <dsp:cNvSpPr/>
      </dsp:nvSpPr>
      <dsp:spPr>
        <a:xfrm>
          <a:off x="691701" y="387740"/>
          <a:ext cx="4371833" cy="4371833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Validate Model</a:t>
          </a:r>
        </a:p>
      </dsp:txBody>
      <dsp:txXfrm>
        <a:off x="897281" y="1972529"/>
        <a:ext cx="1197049" cy="728638"/>
      </dsp:txXfrm>
    </dsp:sp>
    <dsp:sp modelId="{949687C5-2BC7-A248-B948-0438E5BBE5A5}">
      <dsp:nvSpPr>
        <dsp:cNvPr id="0" name=""/>
        <dsp:cNvSpPr/>
      </dsp:nvSpPr>
      <dsp:spPr>
        <a:xfrm>
          <a:off x="747910" y="317478"/>
          <a:ext cx="4371833" cy="4371833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Deploy Model</a:t>
          </a:r>
        </a:p>
      </dsp:txBody>
      <dsp:txXfrm>
        <a:off x="1782057" y="723434"/>
        <a:ext cx="1040912" cy="832730"/>
      </dsp:txXfrm>
    </dsp:sp>
    <dsp:sp modelId="{0B4C4CEA-6A3C-7F4E-956E-663FFC79BE87}">
      <dsp:nvSpPr>
        <dsp:cNvPr id="0" name=""/>
        <dsp:cNvSpPr/>
      </dsp:nvSpPr>
      <dsp:spPr>
        <a:xfrm>
          <a:off x="567614" y="58513"/>
          <a:ext cx="4913108" cy="4913108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FE336-C079-4B46-BF85-108D51D6AB96}">
      <dsp:nvSpPr>
        <dsp:cNvPr id="0" name=""/>
        <dsp:cNvSpPr/>
      </dsp:nvSpPr>
      <dsp:spPr>
        <a:xfrm>
          <a:off x="624177" y="117413"/>
          <a:ext cx="4913108" cy="4913108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F74E2C-1D60-3247-9781-78049F3CA8B8}">
      <dsp:nvSpPr>
        <dsp:cNvPr id="0" name=""/>
        <dsp:cNvSpPr/>
      </dsp:nvSpPr>
      <dsp:spPr>
        <a:xfrm>
          <a:off x="603807" y="205686"/>
          <a:ext cx="4913108" cy="4913108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7F69B2-083C-454A-A90E-E622A8BD7757}">
      <dsp:nvSpPr>
        <dsp:cNvPr id="0" name=""/>
        <dsp:cNvSpPr/>
      </dsp:nvSpPr>
      <dsp:spPr>
        <a:xfrm>
          <a:off x="522552" y="244500"/>
          <a:ext cx="4913108" cy="4913108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EDB67B-1A42-DD49-8B62-77957EEA7884}">
      <dsp:nvSpPr>
        <dsp:cNvPr id="0" name=""/>
        <dsp:cNvSpPr/>
      </dsp:nvSpPr>
      <dsp:spPr>
        <a:xfrm>
          <a:off x="441297" y="205686"/>
          <a:ext cx="4913108" cy="4913108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9544B-7324-7345-B96D-D7493DBB768C}">
      <dsp:nvSpPr>
        <dsp:cNvPr id="0" name=""/>
        <dsp:cNvSpPr/>
      </dsp:nvSpPr>
      <dsp:spPr>
        <a:xfrm>
          <a:off x="420928" y="117413"/>
          <a:ext cx="4913108" cy="4913108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9643B-053F-F34B-9B56-45AAC1BD58C0}">
      <dsp:nvSpPr>
        <dsp:cNvPr id="0" name=""/>
        <dsp:cNvSpPr/>
      </dsp:nvSpPr>
      <dsp:spPr>
        <a:xfrm>
          <a:off x="477491" y="46841"/>
          <a:ext cx="4913108" cy="4913108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AD55-C6FF-654E-A006-203D684F9785}">
      <dsp:nvSpPr>
        <dsp:cNvPr id="0" name=""/>
        <dsp:cNvSpPr/>
      </dsp:nvSpPr>
      <dsp:spPr>
        <a:xfrm>
          <a:off x="838469" y="329151"/>
          <a:ext cx="4371833" cy="4371833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Business Questions</a:t>
          </a:r>
        </a:p>
      </dsp:txBody>
      <dsp:txXfrm>
        <a:off x="3135243" y="735107"/>
        <a:ext cx="1040912" cy="832730"/>
      </dsp:txXfrm>
    </dsp:sp>
    <dsp:sp modelId="{04528E3C-A7E5-1544-AD82-8A4CE8EF0CDB}">
      <dsp:nvSpPr>
        <dsp:cNvPr id="0" name=""/>
        <dsp:cNvSpPr/>
      </dsp:nvSpPr>
      <dsp:spPr>
        <a:xfrm>
          <a:off x="894679" y="387740"/>
          <a:ext cx="4371833" cy="4371833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 Acquisition</a:t>
          </a:r>
        </a:p>
      </dsp:txBody>
      <dsp:txXfrm>
        <a:off x="3863882" y="1972529"/>
        <a:ext cx="1197049" cy="728638"/>
      </dsp:txXfrm>
    </dsp:sp>
    <dsp:sp modelId="{B9C93F78-9F0C-4546-8FD3-800AF49EAED7}">
      <dsp:nvSpPr>
        <dsp:cNvPr id="0" name=""/>
        <dsp:cNvSpPr/>
      </dsp:nvSpPr>
      <dsp:spPr>
        <a:xfrm>
          <a:off x="874381" y="476217"/>
          <a:ext cx="4371833" cy="4371833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 Wrangling</a:t>
          </a:r>
        </a:p>
      </dsp:txBody>
      <dsp:txXfrm>
        <a:off x="3681723" y="3065488"/>
        <a:ext cx="1040912" cy="806707"/>
      </dsp:txXfrm>
    </dsp:sp>
    <dsp:sp modelId="{BECD22C3-3344-2548-9038-87379B68228B}">
      <dsp:nvSpPr>
        <dsp:cNvPr id="0" name=""/>
        <dsp:cNvSpPr/>
      </dsp:nvSpPr>
      <dsp:spPr>
        <a:xfrm>
          <a:off x="793190" y="515251"/>
          <a:ext cx="4371833" cy="4371833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Develop BI Model</a:t>
          </a:r>
        </a:p>
      </dsp:txBody>
      <dsp:txXfrm>
        <a:off x="2471662" y="3950264"/>
        <a:ext cx="1014889" cy="728638"/>
      </dsp:txXfrm>
    </dsp:sp>
    <dsp:sp modelId="{F34E2D8F-E3A6-ED48-AE0C-A83B322DFC07}">
      <dsp:nvSpPr>
        <dsp:cNvPr id="0" name=""/>
        <dsp:cNvSpPr/>
      </dsp:nvSpPr>
      <dsp:spPr>
        <a:xfrm>
          <a:off x="711998" y="476217"/>
          <a:ext cx="4371833" cy="4371833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Choose Reporting Platform</a:t>
          </a:r>
        </a:p>
      </dsp:txBody>
      <dsp:txXfrm>
        <a:off x="1235578" y="3065488"/>
        <a:ext cx="1040912" cy="806707"/>
      </dsp:txXfrm>
    </dsp:sp>
    <dsp:sp modelId="{CA1B45A9-9577-B34A-815C-08573C2A5A97}">
      <dsp:nvSpPr>
        <dsp:cNvPr id="0" name=""/>
        <dsp:cNvSpPr/>
      </dsp:nvSpPr>
      <dsp:spPr>
        <a:xfrm>
          <a:off x="691701" y="387740"/>
          <a:ext cx="4371833" cy="4371833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Choose Visualization Class</a:t>
          </a:r>
        </a:p>
      </dsp:txBody>
      <dsp:txXfrm>
        <a:off x="897281" y="1972529"/>
        <a:ext cx="1197049" cy="728638"/>
      </dsp:txXfrm>
    </dsp:sp>
    <dsp:sp modelId="{949687C5-2BC7-A248-B948-0438E5BBE5A5}">
      <dsp:nvSpPr>
        <dsp:cNvPr id="0" name=""/>
        <dsp:cNvSpPr/>
      </dsp:nvSpPr>
      <dsp:spPr>
        <a:xfrm>
          <a:off x="747910" y="317478"/>
          <a:ext cx="4371833" cy="4371833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Deliver BI Reporting Results</a:t>
          </a:r>
        </a:p>
      </dsp:txBody>
      <dsp:txXfrm>
        <a:off x="1782057" y="723434"/>
        <a:ext cx="1040912" cy="832730"/>
      </dsp:txXfrm>
    </dsp:sp>
    <dsp:sp modelId="{0B4C4CEA-6A3C-7F4E-956E-663FFC79BE87}">
      <dsp:nvSpPr>
        <dsp:cNvPr id="0" name=""/>
        <dsp:cNvSpPr/>
      </dsp:nvSpPr>
      <dsp:spPr>
        <a:xfrm>
          <a:off x="567614" y="58513"/>
          <a:ext cx="4913108" cy="4913108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FE336-C079-4B46-BF85-108D51D6AB96}">
      <dsp:nvSpPr>
        <dsp:cNvPr id="0" name=""/>
        <dsp:cNvSpPr/>
      </dsp:nvSpPr>
      <dsp:spPr>
        <a:xfrm>
          <a:off x="624177" y="117413"/>
          <a:ext cx="4913108" cy="4913108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F74E2C-1D60-3247-9781-78049F3CA8B8}">
      <dsp:nvSpPr>
        <dsp:cNvPr id="0" name=""/>
        <dsp:cNvSpPr/>
      </dsp:nvSpPr>
      <dsp:spPr>
        <a:xfrm>
          <a:off x="603807" y="205686"/>
          <a:ext cx="4913108" cy="4913108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7F69B2-083C-454A-A90E-E622A8BD7757}">
      <dsp:nvSpPr>
        <dsp:cNvPr id="0" name=""/>
        <dsp:cNvSpPr/>
      </dsp:nvSpPr>
      <dsp:spPr>
        <a:xfrm>
          <a:off x="522552" y="244500"/>
          <a:ext cx="4913108" cy="4913108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EDB67B-1A42-DD49-8B62-77957EEA7884}">
      <dsp:nvSpPr>
        <dsp:cNvPr id="0" name=""/>
        <dsp:cNvSpPr/>
      </dsp:nvSpPr>
      <dsp:spPr>
        <a:xfrm>
          <a:off x="441297" y="205686"/>
          <a:ext cx="4913108" cy="4913108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9544B-7324-7345-B96D-D7493DBB768C}">
      <dsp:nvSpPr>
        <dsp:cNvPr id="0" name=""/>
        <dsp:cNvSpPr/>
      </dsp:nvSpPr>
      <dsp:spPr>
        <a:xfrm>
          <a:off x="420928" y="117413"/>
          <a:ext cx="4913108" cy="4913108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9643B-053F-F34B-9B56-45AAC1BD58C0}">
      <dsp:nvSpPr>
        <dsp:cNvPr id="0" name=""/>
        <dsp:cNvSpPr/>
      </dsp:nvSpPr>
      <dsp:spPr>
        <a:xfrm>
          <a:off x="477491" y="46841"/>
          <a:ext cx="4913108" cy="4913108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ABE-35FF-D54B-A6AA-C2B5529EC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905E6-DF6C-F449-89F3-8AE3313A6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E55F4-A5DD-314E-9330-30CC9550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7E7DD-2BB2-5C42-BB6B-C96F9CA2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C905A-B071-0D4B-948C-8CB25E9F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45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998B-F892-2844-8B21-714345FA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009AB-4487-7A47-80E5-4EE0AFBC2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F770-0681-AB49-8A8B-D52735719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E464D-2AA5-574C-A25A-13C3D4D1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B3C3-15AB-234E-BD4A-175F258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529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DCEA2-FB27-F548-AABC-79317A205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93184-D83D-5A44-BB4A-5FACB464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BAD9-71EB-584B-BC9A-43137315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6D977-1763-5248-BE58-13D03141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4B0E5-5B4C-8B49-AB0D-A4592191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574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7B98-2BB6-7343-9D6C-3CE3827A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667D-F5D3-B943-AACA-9A4ED556C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6E4E-F2F4-0F4C-BCAA-5AC913B6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CB87A-6310-7E4A-AE13-DE768FBF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1DB5C-0D4C-1449-ABC1-9611D37C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896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0E06-5FE1-D449-AB51-7DB70C2D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10D89-CBF8-D543-BEE1-77E91F486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16E9-062E-5044-91C9-B67C7957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F4738-3A5D-8743-A4FF-05159FF5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BF8C9-C567-2A41-AB79-32140EEF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941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D330-AC13-4348-B31C-83FA3E2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3D70-E741-1B4C-9443-3B339916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17A0B-D98C-E84D-BA34-1E284993A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866D4-9E7E-814E-9AA9-E49DE214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745DB-5CE9-1342-8BD9-F8CE6DC3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568D2-3511-774F-A54D-00B784B2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186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A259-15FF-2947-8381-EB7EA550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8C327-D22C-6342-9A1D-E240E4A4D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B5CFA-598D-5844-AFA2-641A458D0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B65E7-6773-AC41-B843-FD15F6E16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18A68-B0D5-4B48-829F-94E3B306B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1864-D67E-B04C-97EE-7FA34737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64B77-057C-D14E-9452-EF3672B6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83323-AA3D-C143-BFC7-FAEF1E51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979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2678-54F8-7C45-A009-203A4E30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74314-C6F9-F349-AFFF-7367855D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CADAC-2DE9-944D-8767-79F011AB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C75F9-90A6-AD41-BF5E-8A1C146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05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93EDD-A783-3F45-9263-CFCD9EA6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C9C51-B87B-9544-AEC3-C34C2B18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7719-2020-7242-9398-E3F2C5EA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27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37FE-274B-4E49-85B1-E6EA6B81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D772-FC9B-4141-BB41-FF014573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1918A-7ED2-EB4B-A746-4AADF3B96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EEEFC-0799-DF4E-98D7-23D40DEE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F66F2-4DCB-C246-8D4F-EA6781BC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D11E9-21E5-5F44-84DF-99B7A4AF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1861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CA64-E454-F84D-A966-85B65942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AB1D1-2C24-2D4D-8DB4-5269393FF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F3C79-5AB7-6D48-B66D-317CBB6DA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428D9-B6D6-1745-9AA7-C8AF07E9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1B044-BF52-DC45-ACA2-BF6A5720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4C281-0E32-3A49-88D3-11815057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423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62F7FE-FDA5-2D4C-B311-5C5FD70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AC8CB-2190-7143-91DE-FBC0C9973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CFEF-A819-6A4B-BAD2-706D68747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17CE1-8642-AB43-8BDD-510AF2AA5F31}" type="datetimeFigureOut">
              <a:t>11/09/2019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0E73-61F7-5E4D-AB63-439B1A379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A3E15-AD3A-0F45-A9FE-245A17B57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362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618E-6C27-7E48-B9CF-D400FAAC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5C210-D419-3240-B0AD-85F40C91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/>
              <a:t>Lectures:</a:t>
            </a:r>
            <a:r>
              <a:rPr lang="da-DK"/>
              <a:t> </a:t>
            </a:r>
          </a:p>
          <a:p>
            <a:pPr lvl="1"/>
            <a:r>
              <a:rPr lang="da-DK"/>
              <a:t>12:30-13:00: Caroline introduces the internship programme. </a:t>
            </a:r>
          </a:p>
          <a:p>
            <a:pPr lvl="1"/>
            <a:r>
              <a:rPr lang="da-DK"/>
              <a:t>13:00-14:30: Hitachi Vantara visits.</a:t>
            </a:r>
          </a:p>
          <a:p>
            <a:pPr lvl="1"/>
            <a:r>
              <a:rPr lang="da-DK"/>
              <a:t>14:30-16:00: The Boliga dataset, and other data, wrangling and manipulation af data sets, assigment 2 cont’d.</a:t>
            </a:r>
          </a:p>
          <a:p>
            <a:r>
              <a:rPr lang="da-DK" b="1"/>
              <a:t>In-class exercises (14:30-16:00):</a:t>
            </a:r>
            <a:endParaRPr lang="da-DK"/>
          </a:p>
          <a:p>
            <a:pPr lvl="1"/>
            <a:r>
              <a:rPr lang="da-DK"/>
              <a:t>Three exam questions to be formulated.</a:t>
            </a:r>
          </a:p>
          <a:p>
            <a:pPr lvl="1"/>
            <a:r>
              <a:rPr lang="da-DK"/>
              <a:t>Continue working on assignment 2 in class. </a:t>
            </a:r>
          </a:p>
          <a:p>
            <a:pPr lvl="1"/>
            <a:r>
              <a:rPr lang="da-DK"/>
              <a:t>Quick-stop evaluation: we will discuss progress here.</a:t>
            </a:r>
          </a:p>
        </p:txBody>
      </p:sp>
    </p:spTree>
    <p:extLst>
      <p:ext uri="{BB962C8B-B14F-4D97-AF65-F5344CB8AC3E}">
        <p14:creationId xmlns:p14="http://schemas.microsoft.com/office/powerpoint/2010/main" val="8532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72311826"/>
              </p:ext>
            </p:extLst>
          </p:nvPr>
        </p:nvGraphicFramePr>
        <p:xfrm>
          <a:off x="6096000" y="1340285"/>
          <a:ext cx="5958214" cy="520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BB02219-E3AD-AD43-96FA-7BDFBC226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211888"/>
              </p:ext>
            </p:extLst>
          </p:nvPr>
        </p:nvGraphicFramePr>
        <p:xfrm>
          <a:off x="137786" y="1340285"/>
          <a:ext cx="5958214" cy="520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1D49A2-84DA-4746-A375-E618472939D5}"/>
              </a:ext>
            </a:extLst>
          </p:cNvPr>
          <p:cNvSpPr/>
          <p:nvPr/>
        </p:nvSpPr>
        <p:spPr>
          <a:xfrm>
            <a:off x="1105476" y="416955"/>
            <a:ext cx="4022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Business Intel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ADF97-E6A2-1647-B398-9AECE1DBE596}"/>
              </a:ext>
            </a:extLst>
          </p:cNvPr>
          <p:cNvSpPr/>
          <p:nvPr/>
        </p:nvSpPr>
        <p:spPr>
          <a:xfrm>
            <a:off x="6376200" y="416955"/>
            <a:ext cx="5397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Predictive Analysis</a:t>
            </a:r>
            <a:endParaRPr lang="en-GB" sz="54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8B39D-DEEC-AA44-8195-2F905641B964}"/>
              </a:ext>
            </a:extLst>
          </p:cNvPr>
          <p:cNvSpPr txBox="1"/>
          <p:nvPr/>
        </p:nvSpPr>
        <p:spPr>
          <a:xfrm>
            <a:off x="1288093" y="644104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>
                <a:solidFill>
                  <a:schemeClr val="accent6">
                    <a:lumMod val="75000"/>
                  </a:schemeClr>
                </a:solidFill>
              </a:rPr>
              <a:t>More like module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398FF-710E-C048-AF82-E2F186A324A4}"/>
              </a:ext>
            </a:extLst>
          </p:cNvPr>
          <p:cNvSpPr txBox="1"/>
          <p:nvPr/>
        </p:nvSpPr>
        <p:spPr>
          <a:xfrm>
            <a:off x="7246307" y="644104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>
                <a:solidFill>
                  <a:srgbClr val="0070C0"/>
                </a:solidFill>
              </a:rPr>
              <a:t>More like module 2</a:t>
            </a:r>
          </a:p>
        </p:txBody>
      </p:sp>
    </p:spTree>
    <p:extLst>
      <p:ext uri="{BB962C8B-B14F-4D97-AF65-F5344CB8AC3E}">
        <p14:creationId xmlns:p14="http://schemas.microsoft.com/office/powerpoint/2010/main" val="39414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5D86D-C06C-A340-8E78-B4BE9AA1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Tooling – reporting and graphing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2DCDF-BD57-0C4D-8398-6E5AE2F83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The Usual Suspects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448D4-0689-ED4A-9F02-DECE6F4D0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/>
              <a:t>Power BI (Microsoft)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C82AD-E976-6440-88AE-759D95D03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/>
              <a:t>The Usual Suspects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78BF4A-9BCB-9D4F-B8FD-955E727E90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/>
              <a:t>Tableau (Tableau)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EF0E84-18E5-6B48-B6E9-A7DF88FB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049570"/>
            <a:ext cx="5157787" cy="314009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22919-63B3-E645-878F-DDE705F3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4" y="3049569"/>
            <a:ext cx="5157787" cy="314009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6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5D86D-C06C-A340-8E78-B4BE9AA1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Tooling – reporting and graphing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2DCDF-BD57-0C4D-8398-6E5AE2F83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Newcomers – ”Indies”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448D4-0689-ED4A-9F02-DECE6F4D0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/>
              <a:t>Grafana (Grafana)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C82AD-E976-6440-88AE-759D95D03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/>
              <a:t>Runnner-ups – ”Indies”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78BF4A-9BCB-9D4F-B8FD-955E727E90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/>
              <a:t>Panel (PyViz)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6C57A3-5162-8B4B-A34F-E5A6EBF6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049569"/>
            <a:ext cx="5157787" cy="31400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F128-0906-0345-A5BC-321C0EAE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4" y="3049569"/>
            <a:ext cx="5147554" cy="31400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97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B92B-62F8-3D41-9F3F-12A3B621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503726"/>
            <a:ext cx="4676592" cy="1600200"/>
          </a:xfrm>
        </p:spPr>
        <p:txBody>
          <a:bodyPr/>
          <a:lstStyle/>
          <a:p>
            <a:r>
              <a:rPr lang="da-DK"/>
              <a:t>Visualization Taxonomy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FD8B5-06A0-A247-AFAD-9B0C3EA2C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96474"/>
            <a:ext cx="4934268" cy="4343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A wealth of visualization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Business Intelligence is ALSO choosing the right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Look at the data, then decide on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/>
              <a:t>Taxonomy</a:t>
            </a:r>
            <a:r>
              <a:rPr lang="da-DK"/>
              <a:t> is how we measure information richness in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99587A2-8CBB-DE46-A158-AC2752CC83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79" b="337"/>
          <a:stretch/>
        </p:blipFill>
        <p:spPr>
          <a:xfrm>
            <a:off x="6417945" y="159327"/>
            <a:ext cx="5394959" cy="653934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42AC31-D029-E743-A066-20453F3ED274}"/>
              </a:ext>
            </a:extLst>
          </p:cNvPr>
          <p:cNvSpPr txBox="1">
            <a:spLocks/>
          </p:cNvSpPr>
          <p:nvPr/>
        </p:nvSpPr>
        <p:spPr>
          <a:xfrm>
            <a:off x="839788" y="2696674"/>
            <a:ext cx="3932237" cy="955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b="1">
                <a:solidFill>
                  <a:srgbClr val="FF0000"/>
                </a:solidFill>
              </a:rPr>
              <a:t>Exercise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8882D9-57D7-4F42-8E9B-42ABCD1B35A3}"/>
              </a:ext>
            </a:extLst>
          </p:cNvPr>
          <p:cNvSpPr txBox="1">
            <a:spLocks/>
          </p:cNvSpPr>
          <p:nvPr/>
        </p:nvSpPr>
        <p:spPr>
          <a:xfrm>
            <a:off x="839788" y="3766649"/>
            <a:ext cx="3932237" cy="227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>
                <a:solidFill>
                  <a:srgbClr val="FF0000"/>
                </a:solidFill>
              </a:rPr>
              <a:t>In your groups....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Find at least one visualization on the internet for each of the three dimensionalities (red box) of Independent variables.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B4949E-2A77-5942-97AE-FB0EF46C9254}"/>
              </a:ext>
            </a:extLst>
          </p:cNvPr>
          <p:cNvSpPr/>
          <p:nvPr/>
        </p:nvSpPr>
        <p:spPr>
          <a:xfrm>
            <a:off x="6417945" y="159327"/>
            <a:ext cx="1289141" cy="6539345"/>
          </a:xfrm>
          <a:custGeom>
            <a:avLst/>
            <a:gdLst>
              <a:gd name="connsiteX0" fmla="*/ 0 w 1289141"/>
              <a:gd name="connsiteY0" fmla="*/ 0 h 6539345"/>
              <a:gd name="connsiteX1" fmla="*/ 631679 w 1289141"/>
              <a:gd name="connsiteY1" fmla="*/ 0 h 6539345"/>
              <a:gd name="connsiteX2" fmla="*/ 1289141 w 1289141"/>
              <a:gd name="connsiteY2" fmla="*/ 0 h 6539345"/>
              <a:gd name="connsiteX3" fmla="*/ 1289141 w 1289141"/>
              <a:gd name="connsiteY3" fmla="*/ 784721 h 6539345"/>
              <a:gd name="connsiteX4" fmla="*/ 1289141 w 1289141"/>
              <a:gd name="connsiteY4" fmla="*/ 1438656 h 6539345"/>
              <a:gd name="connsiteX5" fmla="*/ 1289141 w 1289141"/>
              <a:gd name="connsiteY5" fmla="*/ 1961804 h 6539345"/>
              <a:gd name="connsiteX6" fmla="*/ 1289141 w 1289141"/>
              <a:gd name="connsiteY6" fmla="*/ 2484951 h 6539345"/>
              <a:gd name="connsiteX7" fmla="*/ 1289141 w 1289141"/>
              <a:gd name="connsiteY7" fmla="*/ 3138886 h 6539345"/>
              <a:gd name="connsiteX8" fmla="*/ 1289141 w 1289141"/>
              <a:gd name="connsiteY8" fmla="*/ 3792820 h 6539345"/>
              <a:gd name="connsiteX9" fmla="*/ 1289141 w 1289141"/>
              <a:gd name="connsiteY9" fmla="*/ 4315968 h 6539345"/>
              <a:gd name="connsiteX10" fmla="*/ 1289141 w 1289141"/>
              <a:gd name="connsiteY10" fmla="*/ 4839115 h 6539345"/>
              <a:gd name="connsiteX11" fmla="*/ 1289141 w 1289141"/>
              <a:gd name="connsiteY11" fmla="*/ 5493050 h 6539345"/>
              <a:gd name="connsiteX12" fmla="*/ 1289141 w 1289141"/>
              <a:gd name="connsiteY12" fmla="*/ 6539345 h 6539345"/>
              <a:gd name="connsiteX13" fmla="*/ 683245 w 1289141"/>
              <a:gd name="connsiteY13" fmla="*/ 6539345 h 6539345"/>
              <a:gd name="connsiteX14" fmla="*/ 0 w 1289141"/>
              <a:gd name="connsiteY14" fmla="*/ 6539345 h 6539345"/>
              <a:gd name="connsiteX15" fmla="*/ 0 w 1289141"/>
              <a:gd name="connsiteY15" fmla="*/ 6016197 h 6539345"/>
              <a:gd name="connsiteX16" fmla="*/ 0 w 1289141"/>
              <a:gd name="connsiteY16" fmla="*/ 5362263 h 6539345"/>
              <a:gd name="connsiteX17" fmla="*/ 0 w 1289141"/>
              <a:gd name="connsiteY17" fmla="*/ 4773722 h 6539345"/>
              <a:gd name="connsiteX18" fmla="*/ 0 w 1289141"/>
              <a:gd name="connsiteY18" fmla="*/ 4315968 h 6539345"/>
              <a:gd name="connsiteX19" fmla="*/ 0 w 1289141"/>
              <a:gd name="connsiteY19" fmla="*/ 3792820 h 6539345"/>
              <a:gd name="connsiteX20" fmla="*/ 0 w 1289141"/>
              <a:gd name="connsiteY20" fmla="*/ 3269673 h 6539345"/>
              <a:gd name="connsiteX21" fmla="*/ 0 w 1289141"/>
              <a:gd name="connsiteY21" fmla="*/ 2681131 h 6539345"/>
              <a:gd name="connsiteX22" fmla="*/ 0 w 1289141"/>
              <a:gd name="connsiteY22" fmla="*/ 1896410 h 6539345"/>
              <a:gd name="connsiteX23" fmla="*/ 0 w 1289141"/>
              <a:gd name="connsiteY23" fmla="*/ 1242476 h 6539345"/>
              <a:gd name="connsiteX24" fmla="*/ 0 w 1289141"/>
              <a:gd name="connsiteY24" fmla="*/ 653935 h 6539345"/>
              <a:gd name="connsiteX25" fmla="*/ 0 w 1289141"/>
              <a:gd name="connsiteY25" fmla="*/ 0 h 65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9141" h="6539345" extrusionOk="0">
                <a:moveTo>
                  <a:pt x="0" y="0"/>
                </a:moveTo>
                <a:cubicBezTo>
                  <a:pt x="176036" y="13896"/>
                  <a:pt x="481218" y="19521"/>
                  <a:pt x="631679" y="0"/>
                </a:cubicBezTo>
                <a:cubicBezTo>
                  <a:pt x="782140" y="-19521"/>
                  <a:pt x="1019724" y="-15610"/>
                  <a:pt x="1289141" y="0"/>
                </a:cubicBezTo>
                <a:cubicBezTo>
                  <a:pt x="1306418" y="189060"/>
                  <a:pt x="1292446" y="608141"/>
                  <a:pt x="1289141" y="784721"/>
                </a:cubicBezTo>
                <a:cubicBezTo>
                  <a:pt x="1285836" y="961301"/>
                  <a:pt x="1260001" y="1115100"/>
                  <a:pt x="1289141" y="1438656"/>
                </a:cubicBezTo>
                <a:cubicBezTo>
                  <a:pt x="1318281" y="1762213"/>
                  <a:pt x="1269643" y="1743187"/>
                  <a:pt x="1289141" y="1961804"/>
                </a:cubicBezTo>
                <a:cubicBezTo>
                  <a:pt x="1308639" y="2180421"/>
                  <a:pt x="1288894" y="2235523"/>
                  <a:pt x="1289141" y="2484951"/>
                </a:cubicBezTo>
                <a:cubicBezTo>
                  <a:pt x="1289388" y="2734379"/>
                  <a:pt x="1296739" y="2925934"/>
                  <a:pt x="1289141" y="3138886"/>
                </a:cubicBezTo>
                <a:cubicBezTo>
                  <a:pt x="1281543" y="3351839"/>
                  <a:pt x="1295321" y="3583262"/>
                  <a:pt x="1289141" y="3792820"/>
                </a:cubicBezTo>
                <a:cubicBezTo>
                  <a:pt x="1282961" y="4002378"/>
                  <a:pt x="1310640" y="4076390"/>
                  <a:pt x="1289141" y="4315968"/>
                </a:cubicBezTo>
                <a:cubicBezTo>
                  <a:pt x="1267642" y="4555546"/>
                  <a:pt x="1285377" y="4651648"/>
                  <a:pt x="1289141" y="4839115"/>
                </a:cubicBezTo>
                <a:cubicBezTo>
                  <a:pt x="1292905" y="5026582"/>
                  <a:pt x="1265137" y="5278356"/>
                  <a:pt x="1289141" y="5493050"/>
                </a:cubicBezTo>
                <a:cubicBezTo>
                  <a:pt x="1313145" y="5707744"/>
                  <a:pt x="1300010" y="6043238"/>
                  <a:pt x="1289141" y="6539345"/>
                </a:cubicBezTo>
                <a:cubicBezTo>
                  <a:pt x="1031253" y="6553683"/>
                  <a:pt x="845003" y="6518142"/>
                  <a:pt x="683245" y="6539345"/>
                </a:cubicBezTo>
                <a:cubicBezTo>
                  <a:pt x="521487" y="6560548"/>
                  <a:pt x="283358" y="6522769"/>
                  <a:pt x="0" y="6539345"/>
                </a:cubicBezTo>
                <a:cubicBezTo>
                  <a:pt x="7712" y="6408588"/>
                  <a:pt x="-12448" y="6206396"/>
                  <a:pt x="0" y="6016197"/>
                </a:cubicBezTo>
                <a:cubicBezTo>
                  <a:pt x="12448" y="5825998"/>
                  <a:pt x="-851" y="5493751"/>
                  <a:pt x="0" y="5362263"/>
                </a:cubicBezTo>
                <a:cubicBezTo>
                  <a:pt x="851" y="5230775"/>
                  <a:pt x="4912" y="4909317"/>
                  <a:pt x="0" y="4773722"/>
                </a:cubicBezTo>
                <a:cubicBezTo>
                  <a:pt x="-4912" y="4638127"/>
                  <a:pt x="-14194" y="4499739"/>
                  <a:pt x="0" y="4315968"/>
                </a:cubicBezTo>
                <a:cubicBezTo>
                  <a:pt x="14194" y="4132197"/>
                  <a:pt x="-7338" y="3911206"/>
                  <a:pt x="0" y="3792820"/>
                </a:cubicBezTo>
                <a:cubicBezTo>
                  <a:pt x="7338" y="3674434"/>
                  <a:pt x="-23915" y="3514299"/>
                  <a:pt x="0" y="3269673"/>
                </a:cubicBezTo>
                <a:cubicBezTo>
                  <a:pt x="23915" y="3025047"/>
                  <a:pt x="14936" y="2805449"/>
                  <a:pt x="0" y="2681131"/>
                </a:cubicBezTo>
                <a:cubicBezTo>
                  <a:pt x="-14936" y="2556813"/>
                  <a:pt x="17740" y="2199336"/>
                  <a:pt x="0" y="1896410"/>
                </a:cubicBezTo>
                <a:cubicBezTo>
                  <a:pt x="-17740" y="1593484"/>
                  <a:pt x="26336" y="1458052"/>
                  <a:pt x="0" y="1242476"/>
                </a:cubicBezTo>
                <a:cubicBezTo>
                  <a:pt x="-26336" y="1026900"/>
                  <a:pt x="23535" y="918360"/>
                  <a:pt x="0" y="653935"/>
                </a:cubicBezTo>
                <a:cubicBezTo>
                  <a:pt x="-23535" y="389510"/>
                  <a:pt x="13103" y="2984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613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3.png">
            <a:extLst>
              <a:ext uri="{FF2B5EF4-FFF2-40B4-BE49-F238E27FC236}">
                <a16:creationId xmlns:a16="http://schemas.microsoft.com/office/drawing/2014/main" id="{97A94ACF-F72F-7B43-80E7-02946CF922C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9788" y="296623"/>
            <a:ext cx="4539865" cy="2794728"/>
          </a:xfrm>
          <a:prstGeom prst="rect">
            <a:avLst/>
          </a:prstGeom>
          <a:ln/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565E652-53AE-0148-BDA0-40B79E7B0D0D}"/>
              </a:ext>
            </a:extLst>
          </p:cNvPr>
          <p:cNvSpPr txBox="1">
            <a:spLocks/>
          </p:cNvSpPr>
          <p:nvPr/>
        </p:nvSpPr>
        <p:spPr>
          <a:xfrm>
            <a:off x="839788" y="2696674"/>
            <a:ext cx="3932237" cy="955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b="1">
                <a:solidFill>
                  <a:srgbClr val="FF0000"/>
                </a:solidFill>
              </a:rPr>
              <a:t>Exercise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DEA6EBE-7AF9-E045-BA01-304186BA2C6F}"/>
              </a:ext>
            </a:extLst>
          </p:cNvPr>
          <p:cNvSpPr txBox="1">
            <a:spLocks/>
          </p:cNvSpPr>
          <p:nvPr/>
        </p:nvSpPr>
        <p:spPr>
          <a:xfrm>
            <a:off x="839788" y="3766649"/>
            <a:ext cx="3932237" cy="227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>
                <a:solidFill>
                  <a:srgbClr val="FF0000"/>
                </a:solidFill>
              </a:rPr>
              <a:t>In your groups....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Where would you place this visualization in the taxonomy?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Can you even do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How many dimensions are there (== features in data)</a:t>
            </a:r>
          </a:p>
        </p:txBody>
      </p:sp>
      <p:pic>
        <p:nvPicPr>
          <p:cNvPr id="23" name="Picture Placeholder 8">
            <a:extLst>
              <a:ext uri="{FF2B5EF4-FFF2-40B4-BE49-F238E27FC236}">
                <a16:creationId xmlns:a16="http://schemas.microsoft.com/office/drawing/2014/main" id="{22F76967-F444-5C49-B000-8D50885BFD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79" b="337"/>
          <a:stretch/>
        </p:blipFill>
        <p:spPr>
          <a:xfrm>
            <a:off x="6417945" y="159327"/>
            <a:ext cx="5394959" cy="6539345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3DAEB45-1BA9-5844-A427-A0C3D87053D1}"/>
              </a:ext>
            </a:extLst>
          </p:cNvPr>
          <p:cNvSpPr/>
          <p:nvPr/>
        </p:nvSpPr>
        <p:spPr>
          <a:xfrm>
            <a:off x="6417945" y="159327"/>
            <a:ext cx="1289141" cy="6539345"/>
          </a:xfrm>
          <a:custGeom>
            <a:avLst/>
            <a:gdLst>
              <a:gd name="connsiteX0" fmla="*/ 0 w 1289141"/>
              <a:gd name="connsiteY0" fmla="*/ 0 h 6539345"/>
              <a:gd name="connsiteX1" fmla="*/ 631679 w 1289141"/>
              <a:gd name="connsiteY1" fmla="*/ 0 h 6539345"/>
              <a:gd name="connsiteX2" fmla="*/ 1289141 w 1289141"/>
              <a:gd name="connsiteY2" fmla="*/ 0 h 6539345"/>
              <a:gd name="connsiteX3" fmla="*/ 1289141 w 1289141"/>
              <a:gd name="connsiteY3" fmla="*/ 784721 h 6539345"/>
              <a:gd name="connsiteX4" fmla="*/ 1289141 w 1289141"/>
              <a:gd name="connsiteY4" fmla="*/ 1438656 h 6539345"/>
              <a:gd name="connsiteX5" fmla="*/ 1289141 w 1289141"/>
              <a:gd name="connsiteY5" fmla="*/ 1961804 h 6539345"/>
              <a:gd name="connsiteX6" fmla="*/ 1289141 w 1289141"/>
              <a:gd name="connsiteY6" fmla="*/ 2484951 h 6539345"/>
              <a:gd name="connsiteX7" fmla="*/ 1289141 w 1289141"/>
              <a:gd name="connsiteY7" fmla="*/ 3138886 h 6539345"/>
              <a:gd name="connsiteX8" fmla="*/ 1289141 w 1289141"/>
              <a:gd name="connsiteY8" fmla="*/ 3792820 h 6539345"/>
              <a:gd name="connsiteX9" fmla="*/ 1289141 w 1289141"/>
              <a:gd name="connsiteY9" fmla="*/ 4315968 h 6539345"/>
              <a:gd name="connsiteX10" fmla="*/ 1289141 w 1289141"/>
              <a:gd name="connsiteY10" fmla="*/ 4839115 h 6539345"/>
              <a:gd name="connsiteX11" fmla="*/ 1289141 w 1289141"/>
              <a:gd name="connsiteY11" fmla="*/ 5493050 h 6539345"/>
              <a:gd name="connsiteX12" fmla="*/ 1289141 w 1289141"/>
              <a:gd name="connsiteY12" fmla="*/ 6539345 h 6539345"/>
              <a:gd name="connsiteX13" fmla="*/ 683245 w 1289141"/>
              <a:gd name="connsiteY13" fmla="*/ 6539345 h 6539345"/>
              <a:gd name="connsiteX14" fmla="*/ 0 w 1289141"/>
              <a:gd name="connsiteY14" fmla="*/ 6539345 h 6539345"/>
              <a:gd name="connsiteX15" fmla="*/ 0 w 1289141"/>
              <a:gd name="connsiteY15" fmla="*/ 6016197 h 6539345"/>
              <a:gd name="connsiteX16" fmla="*/ 0 w 1289141"/>
              <a:gd name="connsiteY16" fmla="*/ 5362263 h 6539345"/>
              <a:gd name="connsiteX17" fmla="*/ 0 w 1289141"/>
              <a:gd name="connsiteY17" fmla="*/ 4773722 h 6539345"/>
              <a:gd name="connsiteX18" fmla="*/ 0 w 1289141"/>
              <a:gd name="connsiteY18" fmla="*/ 4315968 h 6539345"/>
              <a:gd name="connsiteX19" fmla="*/ 0 w 1289141"/>
              <a:gd name="connsiteY19" fmla="*/ 3792820 h 6539345"/>
              <a:gd name="connsiteX20" fmla="*/ 0 w 1289141"/>
              <a:gd name="connsiteY20" fmla="*/ 3269673 h 6539345"/>
              <a:gd name="connsiteX21" fmla="*/ 0 w 1289141"/>
              <a:gd name="connsiteY21" fmla="*/ 2681131 h 6539345"/>
              <a:gd name="connsiteX22" fmla="*/ 0 w 1289141"/>
              <a:gd name="connsiteY22" fmla="*/ 1896410 h 6539345"/>
              <a:gd name="connsiteX23" fmla="*/ 0 w 1289141"/>
              <a:gd name="connsiteY23" fmla="*/ 1242476 h 6539345"/>
              <a:gd name="connsiteX24" fmla="*/ 0 w 1289141"/>
              <a:gd name="connsiteY24" fmla="*/ 653935 h 6539345"/>
              <a:gd name="connsiteX25" fmla="*/ 0 w 1289141"/>
              <a:gd name="connsiteY25" fmla="*/ 0 h 65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9141" h="6539345" extrusionOk="0">
                <a:moveTo>
                  <a:pt x="0" y="0"/>
                </a:moveTo>
                <a:cubicBezTo>
                  <a:pt x="176036" y="13896"/>
                  <a:pt x="481218" y="19521"/>
                  <a:pt x="631679" y="0"/>
                </a:cubicBezTo>
                <a:cubicBezTo>
                  <a:pt x="782140" y="-19521"/>
                  <a:pt x="1019724" y="-15610"/>
                  <a:pt x="1289141" y="0"/>
                </a:cubicBezTo>
                <a:cubicBezTo>
                  <a:pt x="1306418" y="189060"/>
                  <a:pt x="1292446" y="608141"/>
                  <a:pt x="1289141" y="784721"/>
                </a:cubicBezTo>
                <a:cubicBezTo>
                  <a:pt x="1285836" y="961301"/>
                  <a:pt x="1260001" y="1115100"/>
                  <a:pt x="1289141" y="1438656"/>
                </a:cubicBezTo>
                <a:cubicBezTo>
                  <a:pt x="1318281" y="1762213"/>
                  <a:pt x="1269643" y="1743187"/>
                  <a:pt x="1289141" y="1961804"/>
                </a:cubicBezTo>
                <a:cubicBezTo>
                  <a:pt x="1308639" y="2180421"/>
                  <a:pt x="1288894" y="2235523"/>
                  <a:pt x="1289141" y="2484951"/>
                </a:cubicBezTo>
                <a:cubicBezTo>
                  <a:pt x="1289388" y="2734379"/>
                  <a:pt x="1296739" y="2925934"/>
                  <a:pt x="1289141" y="3138886"/>
                </a:cubicBezTo>
                <a:cubicBezTo>
                  <a:pt x="1281543" y="3351839"/>
                  <a:pt x="1295321" y="3583262"/>
                  <a:pt x="1289141" y="3792820"/>
                </a:cubicBezTo>
                <a:cubicBezTo>
                  <a:pt x="1282961" y="4002378"/>
                  <a:pt x="1310640" y="4076390"/>
                  <a:pt x="1289141" y="4315968"/>
                </a:cubicBezTo>
                <a:cubicBezTo>
                  <a:pt x="1267642" y="4555546"/>
                  <a:pt x="1285377" y="4651648"/>
                  <a:pt x="1289141" y="4839115"/>
                </a:cubicBezTo>
                <a:cubicBezTo>
                  <a:pt x="1292905" y="5026582"/>
                  <a:pt x="1265137" y="5278356"/>
                  <a:pt x="1289141" y="5493050"/>
                </a:cubicBezTo>
                <a:cubicBezTo>
                  <a:pt x="1313145" y="5707744"/>
                  <a:pt x="1300010" y="6043238"/>
                  <a:pt x="1289141" y="6539345"/>
                </a:cubicBezTo>
                <a:cubicBezTo>
                  <a:pt x="1031253" y="6553683"/>
                  <a:pt x="845003" y="6518142"/>
                  <a:pt x="683245" y="6539345"/>
                </a:cubicBezTo>
                <a:cubicBezTo>
                  <a:pt x="521487" y="6560548"/>
                  <a:pt x="283358" y="6522769"/>
                  <a:pt x="0" y="6539345"/>
                </a:cubicBezTo>
                <a:cubicBezTo>
                  <a:pt x="7712" y="6408588"/>
                  <a:pt x="-12448" y="6206396"/>
                  <a:pt x="0" y="6016197"/>
                </a:cubicBezTo>
                <a:cubicBezTo>
                  <a:pt x="12448" y="5825998"/>
                  <a:pt x="-851" y="5493751"/>
                  <a:pt x="0" y="5362263"/>
                </a:cubicBezTo>
                <a:cubicBezTo>
                  <a:pt x="851" y="5230775"/>
                  <a:pt x="4912" y="4909317"/>
                  <a:pt x="0" y="4773722"/>
                </a:cubicBezTo>
                <a:cubicBezTo>
                  <a:pt x="-4912" y="4638127"/>
                  <a:pt x="-14194" y="4499739"/>
                  <a:pt x="0" y="4315968"/>
                </a:cubicBezTo>
                <a:cubicBezTo>
                  <a:pt x="14194" y="4132197"/>
                  <a:pt x="-7338" y="3911206"/>
                  <a:pt x="0" y="3792820"/>
                </a:cubicBezTo>
                <a:cubicBezTo>
                  <a:pt x="7338" y="3674434"/>
                  <a:pt x="-23915" y="3514299"/>
                  <a:pt x="0" y="3269673"/>
                </a:cubicBezTo>
                <a:cubicBezTo>
                  <a:pt x="23915" y="3025047"/>
                  <a:pt x="14936" y="2805449"/>
                  <a:pt x="0" y="2681131"/>
                </a:cubicBezTo>
                <a:cubicBezTo>
                  <a:pt x="-14936" y="2556813"/>
                  <a:pt x="17740" y="2199336"/>
                  <a:pt x="0" y="1896410"/>
                </a:cubicBezTo>
                <a:cubicBezTo>
                  <a:pt x="-17740" y="1593484"/>
                  <a:pt x="26336" y="1458052"/>
                  <a:pt x="0" y="1242476"/>
                </a:cubicBezTo>
                <a:cubicBezTo>
                  <a:pt x="-26336" y="1026900"/>
                  <a:pt x="23535" y="918360"/>
                  <a:pt x="0" y="653935"/>
                </a:cubicBezTo>
                <a:cubicBezTo>
                  <a:pt x="-23535" y="389510"/>
                  <a:pt x="13103" y="2984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85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5FBA71-430A-5F4C-A16E-19CAA95C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9" t="9823" r="4483" b="8668"/>
          <a:stretch/>
        </p:blipFill>
        <p:spPr>
          <a:xfrm>
            <a:off x="263610" y="247135"/>
            <a:ext cx="5832390" cy="37687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37962-9487-BA4E-A5E4-6552D14E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7" y="3052118"/>
            <a:ext cx="6485676" cy="3719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3C193-8227-F648-B59A-32EFF1CA30E6}"/>
              </a:ext>
            </a:extLst>
          </p:cNvPr>
          <p:cNvSpPr txBox="1"/>
          <p:nvPr/>
        </p:nvSpPr>
        <p:spPr>
          <a:xfrm>
            <a:off x="6705600" y="1124607"/>
            <a:ext cx="4635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/>
              <a:t>Boliga changed their website so we cannot scrape...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92470-2085-8143-B4A4-61BBD469A852}"/>
              </a:ext>
            </a:extLst>
          </p:cNvPr>
          <p:cNvSpPr txBox="1"/>
          <p:nvPr/>
        </p:nvSpPr>
        <p:spPr>
          <a:xfrm>
            <a:off x="263610" y="4495800"/>
            <a:ext cx="49179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/>
              <a:t>-- Extra Credits 1 --</a:t>
            </a:r>
          </a:p>
          <a:p>
            <a:pPr algn="ctr"/>
            <a:r>
              <a:rPr lang="da-DK"/>
              <a:t>Fix-It: HTML parsing from Python, in effect.</a:t>
            </a:r>
          </a:p>
          <a:p>
            <a:pPr algn="ctr"/>
            <a:r>
              <a:rPr lang="da-DK">
                <a:sym typeface="Wingdings" pitchFamily="2" charset="2"/>
              </a:rPr>
              <a:t></a:t>
            </a:r>
            <a:endParaRPr lang="da-DK"/>
          </a:p>
          <a:p>
            <a:endParaRPr lang="da-DK"/>
          </a:p>
          <a:p>
            <a:r>
              <a:rPr lang="da-DK" sz="1100"/>
              <a:t>*Get files and instruction from Jacob after class – if interested.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A0425092-157C-3A4C-98F5-C9363A8EE36D}"/>
              </a:ext>
            </a:extLst>
          </p:cNvPr>
          <p:cNvSpPr/>
          <p:nvPr/>
        </p:nvSpPr>
        <p:spPr>
          <a:xfrm rot="1691880">
            <a:off x="3166241" y="2055484"/>
            <a:ext cx="4901411" cy="1827671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722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015293-60BB-AB4B-B06F-EAD603C10E6F}"/>
              </a:ext>
            </a:extLst>
          </p:cNvPr>
          <p:cNvSpPr txBox="1"/>
          <p:nvPr/>
        </p:nvSpPr>
        <p:spPr>
          <a:xfrm>
            <a:off x="263610" y="4495800"/>
            <a:ext cx="49179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/>
              <a:t>-- Extra Credits 2 --</a:t>
            </a:r>
          </a:p>
          <a:p>
            <a:pPr algn="ctr"/>
            <a:r>
              <a:rPr lang="da-DK"/>
              <a:t>Plot-It: Exercise in Tableu.</a:t>
            </a:r>
          </a:p>
          <a:p>
            <a:pPr algn="ctr"/>
            <a:r>
              <a:rPr lang="da-DK">
                <a:sym typeface="Wingdings" pitchFamily="2" charset="2"/>
              </a:rPr>
              <a:t></a:t>
            </a:r>
            <a:endParaRPr lang="da-DK"/>
          </a:p>
          <a:p>
            <a:endParaRPr lang="da-DK"/>
          </a:p>
          <a:p>
            <a:r>
              <a:rPr lang="da-DK" sz="1100"/>
              <a:t>*Get instructions from Jacob after class – if interested.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62FFB-51BE-904A-BD1C-DEC77196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42" y="2518348"/>
            <a:ext cx="7504639" cy="4299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9B306-FC6B-0845-8B05-50A1BE44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" y="0"/>
            <a:ext cx="3402604" cy="253817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3BA31EF-0B3D-244F-85C9-599918CFA49E}"/>
              </a:ext>
            </a:extLst>
          </p:cNvPr>
          <p:cNvSpPr/>
          <p:nvPr/>
        </p:nvSpPr>
        <p:spPr>
          <a:xfrm rot="1441363">
            <a:off x="1291808" y="2891636"/>
            <a:ext cx="4457726" cy="599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590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3025E-AD74-EB46-A1D8-8CAA8183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04" y="1654629"/>
            <a:ext cx="7098086" cy="4844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15293-60BB-AB4B-B06F-EAD603C10E6F}"/>
              </a:ext>
            </a:extLst>
          </p:cNvPr>
          <p:cNvSpPr txBox="1"/>
          <p:nvPr/>
        </p:nvSpPr>
        <p:spPr>
          <a:xfrm>
            <a:off x="263610" y="4495800"/>
            <a:ext cx="49179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/>
              <a:t>-- Extra Credits 3 --</a:t>
            </a:r>
          </a:p>
          <a:p>
            <a:pPr algn="ctr"/>
            <a:r>
              <a:rPr lang="da-DK"/>
              <a:t>Plot-It: Exercise in Folium (Python).</a:t>
            </a:r>
          </a:p>
          <a:p>
            <a:pPr algn="ctr"/>
            <a:r>
              <a:rPr lang="da-DK">
                <a:sym typeface="Wingdings" pitchFamily="2" charset="2"/>
              </a:rPr>
              <a:t></a:t>
            </a:r>
            <a:endParaRPr lang="da-DK"/>
          </a:p>
          <a:p>
            <a:endParaRPr lang="da-DK"/>
          </a:p>
          <a:p>
            <a:r>
              <a:rPr lang="da-DK" sz="1100"/>
              <a:t>*Get instructions from Jacob after class – if interested.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9B306-FC6B-0845-8B05-50A1BE44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" y="0"/>
            <a:ext cx="3402604" cy="253817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3BA31EF-0B3D-244F-85C9-599918CFA49E}"/>
              </a:ext>
            </a:extLst>
          </p:cNvPr>
          <p:cNvSpPr/>
          <p:nvPr/>
        </p:nvSpPr>
        <p:spPr>
          <a:xfrm rot="1441363">
            <a:off x="1607493" y="2314693"/>
            <a:ext cx="4457726" cy="599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721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272</Words>
  <Application>Microsoft Macintosh PowerPoint</Application>
  <PresentationFormat>Widescreen</PresentationFormat>
  <Paragraphs>66</Paragraphs>
  <Slides>9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Program for today</vt:lpstr>
      <vt:lpstr>PowerPoint Presentation</vt:lpstr>
      <vt:lpstr>Tooling – reporting and graphing</vt:lpstr>
      <vt:lpstr>Tooling – reporting and graphing</vt:lpstr>
      <vt:lpstr>Visualization Taxonomy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Trier Frederiksen (JTF - Adjunkt - Cphbusiness)</dc:creator>
  <cp:lastModifiedBy>Jacob Trier Frederiksen (JTF - Adjunkt - Cphbusiness)</cp:lastModifiedBy>
  <cp:revision>17</cp:revision>
  <dcterms:created xsi:type="dcterms:W3CDTF">2019-06-22T15:07:41Z</dcterms:created>
  <dcterms:modified xsi:type="dcterms:W3CDTF">2019-09-11T09:08:19Z</dcterms:modified>
</cp:coreProperties>
</file>